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7" r:id="rId4"/>
    <p:sldId id="270" r:id="rId5"/>
    <p:sldId id="271" r:id="rId6"/>
    <p:sldId id="268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5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1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24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20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2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50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09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23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9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0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8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0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9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7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5FC3-1679-4D37-80C6-0523B0FF0BD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8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FDF5FC3-1679-4D37-80C6-0523B0FF0BD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FDF5FC3-1679-4D37-80C6-0523B0FF0BD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EC02A9B-E3EF-49AA-B44A-48595572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54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Python Lessons </a:t>
            </a:r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9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3200" dirty="0" smtClean="0"/>
              <a:t>Explain and use the go to function</a:t>
            </a:r>
            <a:endParaRPr lang="en-US" sz="3200" dirty="0" smtClean="0"/>
          </a:p>
          <a:p>
            <a:r>
              <a:rPr lang="en-US" sz="3200" dirty="0" smtClean="0"/>
              <a:t>Create a Mad Lib Game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291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3200" dirty="0" smtClean="0"/>
              <a:t>Explain what a Mad Lib is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524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9927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 smtClean="0"/>
              <a:t>Lesson 23 Example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9254"/>
            <a:ext cx="12192000" cy="5548746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en-US" sz="3000" dirty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174" y="1546442"/>
            <a:ext cx="7063652" cy="481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9927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 smtClean="0"/>
              <a:t>Lesson 23 Example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9254"/>
            <a:ext cx="12192000" cy="5548746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en-US" sz="3000" dirty="0"/>
          </a:p>
          <a:p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623" y="1257648"/>
            <a:ext cx="8936754" cy="434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16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9927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 smtClean="0"/>
              <a:t>Lesson 23 Activity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9254"/>
            <a:ext cx="12192000" cy="5548746"/>
          </a:xfrm>
        </p:spPr>
        <p:txBody>
          <a:bodyPr anchor="t">
            <a:normAutofit/>
          </a:bodyPr>
          <a:lstStyle/>
          <a:p>
            <a:r>
              <a:rPr lang="en-US" sz="3200" dirty="0" smtClean="0"/>
              <a:t>Requirements:</a:t>
            </a:r>
          </a:p>
          <a:p>
            <a:pPr lvl="1"/>
            <a:r>
              <a:rPr lang="en-US" sz="3000" dirty="0" smtClean="0"/>
              <a:t>Create a Mad Lib with at least 15 inputs</a:t>
            </a:r>
          </a:p>
          <a:p>
            <a:pPr lvl="1"/>
            <a:r>
              <a:rPr lang="en-US" sz="3000" dirty="0" smtClean="0"/>
              <a:t>Must have a title screen</a:t>
            </a:r>
          </a:p>
          <a:p>
            <a:pPr lvl="1"/>
            <a:r>
              <a:rPr lang="en-US" sz="3000" dirty="0" smtClean="0"/>
              <a:t>Must be repeatable</a:t>
            </a:r>
          </a:p>
          <a:p>
            <a:pPr lvl="1"/>
            <a:r>
              <a:rPr lang="en-US" sz="3000" dirty="0" smtClean="0"/>
              <a:t>Must use go to function</a:t>
            </a:r>
          </a:p>
          <a:p>
            <a:pPr lvl="1"/>
            <a:r>
              <a:rPr lang="en-US" sz="3000" dirty="0" smtClean="0"/>
              <a:t>Must use </a:t>
            </a:r>
            <a:r>
              <a:rPr lang="en-US" sz="3000" dirty="0" err="1" smtClean="0"/>
              <a:t>raw_inputs</a:t>
            </a:r>
            <a:endParaRPr lang="en-US" sz="3000" dirty="0" smtClean="0"/>
          </a:p>
          <a:p>
            <a:pPr lvl="1"/>
            <a:endParaRPr lang="en-US" sz="30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8232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 smtClean="0"/>
              <a:t>What is the topic of your Mad Lib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06943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271</TotalTime>
  <Words>74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Mesh</vt:lpstr>
      <vt:lpstr>Python Lessons 23</vt:lpstr>
      <vt:lpstr>Aims</vt:lpstr>
      <vt:lpstr>Do Now</vt:lpstr>
      <vt:lpstr>Lesson 23 Example</vt:lpstr>
      <vt:lpstr>Lesson 23 Example</vt:lpstr>
      <vt:lpstr>Lesson 23 Activity</vt:lpstr>
      <vt:lpstr>Exit Slip Questions</vt:lpstr>
    </vt:vector>
  </TitlesOfParts>
  <Company>St. Louis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9</dc:title>
  <dc:creator>Husch, Paul H.</dc:creator>
  <cp:lastModifiedBy>Kalmes, Brett A.</cp:lastModifiedBy>
  <cp:revision>17</cp:revision>
  <dcterms:created xsi:type="dcterms:W3CDTF">2017-01-06T16:48:19Z</dcterms:created>
  <dcterms:modified xsi:type="dcterms:W3CDTF">2018-04-17T15:51:14Z</dcterms:modified>
</cp:coreProperties>
</file>