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4" r:id="rId5"/>
    <p:sldId id="266" r:id="rId6"/>
    <p:sldId id="263"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43638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248BE4-4B27-46DF-95A6-9DA047AD93B0}"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250902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307914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424504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1227079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94884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3871792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318791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246572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905000"/>
          </a:xfrm>
        </p:spPr>
        <p:txBody>
          <a:bodyPr>
            <a:noAutofit/>
          </a:bodyPr>
          <a:lstStyle>
            <a:lvl1pPr algn="ctr">
              <a:defRPr sz="8800"/>
            </a:lvl1pPr>
          </a:lstStyle>
          <a:p>
            <a:r>
              <a:rPr lang="en-US" smtClean="0"/>
              <a:t>Click to edit Master title style</a:t>
            </a:r>
            <a:endParaRPr lang="en-US" dirty="0"/>
          </a:p>
        </p:txBody>
      </p:sp>
      <p:sp>
        <p:nvSpPr>
          <p:cNvPr id="3" name="Content Placeholder 2"/>
          <p:cNvSpPr>
            <a:spLocks noGrp="1"/>
          </p:cNvSpPr>
          <p:nvPr>
            <p:ph idx="1"/>
          </p:nvPr>
        </p:nvSpPr>
        <p:spPr>
          <a:xfrm>
            <a:off x="0" y="2666999"/>
            <a:ext cx="12192000" cy="3124201"/>
          </a:xfrm>
        </p:spPr>
        <p:txBody>
          <a:bodyPr anchor="ct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100816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248BE4-4B27-46DF-95A6-9DA047AD93B0}"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111494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248BE4-4B27-46DF-95A6-9DA047AD93B0}"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199068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248BE4-4B27-46DF-95A6-9DA047AD93B0}"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99943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248BE4-4B27-46DF-95A6-9DA047AD93B0}"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384674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48BE4-4B27-46DF-95A6-9DA047AD93B0}"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35765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248BE4-4B27-46DF-95A6-9DA047AD93B0}"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13857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7E248BE4-4B27-46DF-95A6-9DA047AD93B0}" type="datetimeFigureOut">
              <a:rPr lang="en-US" smtClean="0"/>
              <a:t>4/4/2017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9CD27F1-AB7D-4875-AB56-5027046B0D9B}" type="slidenum">
              <a:rPr lang="en-US" smtClean="0"/>
              <a:t>‹#›</a:t>
            </a:fld>
            <a:endParaRPr lang="en-US"/>
          </a:p>
        </p:txBody>
      </p:sp>
    </p:spTree>
    <p:extLst>
      <p:ext uri="{BB962C8B-B14F-4D97-AF65-F5344CB8AC3E}">
        <p14:creationId xmlns:p14="http://schemas.microsoft.com/office/powerpoint/2010/main" val="232336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E248BE4-4B27-46DF-95A6-9DA047AD93B0}" type="datetimeFigureOut">
              <a:rPr lang="en-US" smtClean="0"/>
              <a:t>4/4/2017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9CD27F1-AB7D-4875-AB56-5027046B0D9B}" type="slidenum">
              <a:rPr lang="en-US" smtClean="0"/>
              <a:t>‹#›</a:t>
            </a:fld>
            <a:endParaRPr lang="en-US"/>
          </a:p>
        </p:txBody>
      </p:sp>
    </p:spTree>
    <p:extLst>
      <p:ext uri="{BB962C8B-B14F-4D97-AF65-F5344CB8AC3E}">
        <p14:creationId xmlns:p14="http://schemas.microsoft.com/office/powerpoint/2010/main" val="148719437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Python Lesson </a:t>
            </a:r>
            <a:r>
              <a:rPr lang="en-US" dirty="0" smtClean="0"/>
              <a:t>3</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1809278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Lesson Overview</a:t>
            </a:r>
            <a:endParaRPr lang="en-US" sz="6000" dirty="0"/>
          </a:p>
        </p:txBody>
      </p:sp>
      <p:sp>
        <p:nvSpPr>
          <p:cNvPr id="3" name="Content Placeholder 2"/>
          <p:cNvSpPr>
            <a:spLocks noGrp="1"/>
          </p:cNvSpPr>
          <p:nvPr>
            <p:ph idx="1"/>
          </p:nvPr>
        </p:nvSpPr>
        <p:spPr>
          <a:xfrm>
            <a:off x="0" y="2666999"/>
            <a:ext cx="12192000" cy="4191001"/>
          </a:xfrm>
        </p:spPr>
        <p:txBody>
          <a:bodyPr anchor="t">
            <a:normAutofit lnSpcReduction="10000"/>
          </a:bodyPr>
          <a:lstStyle/>
          <a:p>
            <a:pPr marL="0" indent="0">
              <a:buNone/>
            </a:pPr>
            <a:r>
              <a:rPr lang="en-US" dirty="0" smtClean="0"/>
              <a:t>This </a:t>
            </a:r>
            <a:r>
              <a:rPr lang="en-US" dirty="0"/>
              <a:t>lesson introduces how to program variables into Python. </a:t>
            </a:r>
            <a:endParaRPr lang="en-US" dirty="0" smtClean="0"/>
          </a:p>
          <a:p>
            <a:pPr marL="0" indent="0">
              <a:buNone/>
            </a:pPr>
            <a:endParaRPr lang="en-US" u="sng" dirty="0" smtClean="0"/>
          </a:p>
          <a:p>
            <a:pPr marL="0" indent="0">
              <a:buNone/>
            </a:pPr>
            <a:r>
              <a:rPr lang="en-US" u="sng" dirty="0" smtClean="0"/>
              <a:t>Objectives</a:t>
            </a:r>
            <a:r>
              <a:rPr lang="en-US" dirty="0" smtClean="0"/>
              <a:t>:</a:t>
            </a:r>
          </a:p>
          <a:p>
            <a:r>
              <a:rPr lang="en-US" sz="3200" dirty="0" smtClean="0"/>
              <a:t>Students </a:t>
            </a:r>
            <a:r>
              <a:rPr lang="en-US" sz="3200" dirty="0"/>
              <a:t>will Define what variables are used </a:t>
            </a:r>
            <a:r>
              <a:rPr lang="en-US" sz="3200" dirty="0" smtClean="0"/>
              <a:t>for.</a:t>
            </a:r>
          </a:p>
          <a:p>
            <a:r>
              <a:rPr lang="en-US" sz="3200" dirty="0" smtClean="0"/>
              <a:t>Create </a:t>
            </a:r>
            <a:r>
              <a:rPr lang="en-US" sz="3200" dirty="0"/>
              <a:t>a sequence of code utilizing </a:t>
            </a:r>
            <a:r>
              <a:rPr lang="en-US" sz="3200" dirty="0" smtClean="0"/>
              <a:t>variables.</a:t>
            </a:r>
            <a:endParaRPr lang="en-US" sz="3200" dirty="0"/>
          </a:p>
        </p:txBody>
      </p:sp>
    </p:spTree>
    <p:extLst>
      <p:ext uri="{BB962C8B-B14F-4D97-AF65-F5344CB8AC3E}">
        <p14:creationId xmlns:p14="http://schemas.microsoft.com/office/powerpoint/2010/main" val="273019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3" name="Content Placeholder 2"/>
          <p:cNvSpPr>
            <a:spLocks noGrp="1"/>
          </p:cNvSpPr>
          <p:nvPr>
            <p:ph idx="1"/>
          </p:nvPr>
        </p:nvSpPr>
        <p:spPr>
          <a:xfrm>
            <a:off x="0" y="2666999"/>
            <a:ext cx="12192000" cy="4191001"/>
          </a:xfrm>
        </p:spPr>
        <p:txBody>
          <a:bodyPr>
            <a:normAutofit fontScale="92500" lnSpcReduction="20000"/>
          </a:bodyPr>
          <a:lstStyle/>
          <a:p>
            <a:r>
              <a:rPr lang="en-US" dirty="0" smtClean="0"/>
              <a:t>What are variables </a:t>
            </a:r>
            <a:r>
              <a:rPr lang="en-US" dirty="0"/>
              <a:t>and what they are used for in </a:t>
            </a:r>
            <a:r>
              <a:rPr lang="en-US" dirty="0" smtClean="0"/>
              <a:t>coding?</a:t>
            </a:r>
          </a:p>
          <a:p>
            <a:pPr marL="0" indent="0">
              <a:buNone/>
            </a:pPr>
            <a:endParaRPr lang="en-US" dirty="0" smtClean="0"/>
          </a:p>
          <a:p>
            <a:r>
              <a:rPr lang="en-US" dirty="0" smtClean="0"/>
              <a:t>Variables </a:t>
            </a:r>
            <a:r>
              <a:rPr lang="en-US" dirty="0"/>
              <a:t>are representations of something more complex like the variable age might represent the calculation </a:t>
            </a:r>
            <a:r>
              <a:rPr lang="en-US" dirty="0" smtClean="0"/>
              <a:t>“current </a:t>
            </a:r>
            <a:r>
              <a:rPr lang="en-US" dirty="0"/>
              <a:t>year – birth </a:t>
            </a:r>
            <a:r>
              <a:rPr lang="en-US" dirty="0" smtClean="0"/>
              <a:t>year”.  </a:t>
            </a:r>
            <a:r>
              <a:rPr lang="en-US" dirty="0"/>
              <a:t>If we would type in print age the terminal would display the age of the user.  </a:t>
            </a:r>
          </a:p>
        </p:txBody>
      </p:sp>
    </p:spTree>
    <p:extLst>
      <p:ext uri="{BB962C8B-B14F-4D97-AF65-F5344CB8AC3E}">
        <p14:creationId xmlns:p14="http://schemas.microsoft.com/office/powerpoint/2010/main" val="3735098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05000"/>
          </a:xfrm>
        </p:spPr>
        <p:txBody>
          <a:bodyPr anchor="t"/>
          <a:lstStyle/>
          <a:p>
            <a:r>
              <a:rPr lang="en-US" dirty="0" smtClean="0"/>
              <a:t>Activity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668" y="1905000"/>
            <a:ext cx="9678664" cy="4645112"/>
          </a:xfrm>
        </p:spPr>
      </p:pic>
    </p:spTree>
    <p:extLst>
      <p:ext uri="{BB962C8B-B14F-4D97-AF65-F5344CB8AC3E}">
        <p14:creationId xmlns:p14="http://schemas.microsoft.com/office/powerpoint/2010/main" val="2325567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05000"/>
          </a:xfrm>
        </p:spPr>
        <p:txBody>
          <a:bodyPr anchor="t"/>
          <a:lstStyle/>
          <a:p>
            <a:r>
              <a:rPr lang="en-US" dirty="0" smtClean="0"/>
              <a:t>Activity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668" y="1905000"/>
            <a:ext cx="9678664" cy="4645112"/>
          </a:xfrm>
        </p:spPr>
      </p:pic>
    </p:spTree>
    <p:extLst>
      <p:ext uri="{BB962C8B-B14F-4D97-AF65-F5344CB8AC3E}">
        <p14:creationId xmlns:p14="http://schemas.microsoft.com/office/powerpoint/2010/main" val="165413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Try and write a code, based off the same ideas in the code you did earlier.  This code should be based on a grocery store. You will need to include things like isles, items in the store, check out clerks, and customers.  You can decide what the final information is that is printed out, but use those basic ideas to write some variables that work together to tell me about your fictional store.</a:t>
            </a:r>
            <a:endParaRPr lang="en-US" dirty="0"/>
          </a:p>
        </p:txBody>
      </p:sp>
    </p:spTree>
    <p:extLst>
      <p:ext uri="{BB962C8B-B14F-4D97-AF65-F5344CB8AC3E}">
        <p14:creationId xmlns:p14="http://schemas.microsoft.com/office/powerpoint/2010/main" val="2572697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a:xfrm>
            <a:off x="0" y="2666999"/>
            <a:ext cx="12192000" cy="4191001"/>
          </a:xfrm>
        </p:spPr>
        <p:txBody>
          <a:bodyPr anchor="t"/>
          <a:lstStyle/>
          <a:p>
            <a:pPr marL="0" indent="0">
              <a:buNone/>
            </a:pPr>
            <a:r>
              <a:rPr lang="en-US" dirty="0" smtClean="0"/>
              <a:t>Please complete your exit slip via google forms</a:t>
            </a:r>
          </a:p>
          <a:p>
            <a:pPr marL="0" indent="0">
              <a:buNone/>
            </a:pPr>
            <a:endParaRPr lang="en-US" u="sng" dirty="0" smtClean="0"/>
          </a:p>
          <a:p>
            <a:pPr marL="0" indent="0">
              <a:buNone/>
            </a:pPr>
            <a:r>
              <a:rPr lang="en-US" u="sng" dirty="0" smtClean="0"/>
              <a:t>Exit Slip Question</a:t>
            </a:r>
            <a:r>
              <a:rPr lang="en-US" dirty="0" smtClean="0"/>
              <a:t>:</a:t>
            </a:r>
          </a:p>
          <a:p>
            <a:pPr marL="0" indent="0">
              <a:buNone/>
            </a:pPr>
            <a:r>
              <a:rPr lang="en-US" dirty="0" smtClean="0"/>
              <a:t>In what other ways could you use variables in python?</a:t>
            </a:r>
            <a:endParaRPr lang="en-US" dirty="0"/>
          </a:p>
        </p:txBody>
      </p:sp>
    </p:spTree>
    <p:extLst>
      <p:ext uri="{BB962C8B-B14F-4D97-AF65-F5344CB8AC3E}">
        <p14:creationId xmlns:p14="http://schemas.microsoft.com/office/powerpoint/2010/main" val="27630512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Theme1" id="{A0746853-FF4D-413F-86CE-DC0C0A215A48}" vid="{2763FAFC-9C0F-443A-8842-FEA955842F77}"/>
    </a:ext>
  </a:extLst>
</a:theme>
</file>

<file path=docProps/app.xml><?xml version="1.0" encoding="utf-8"?>
<Properties xmlns="http://schemas.openxmlformats.org/officeDocument/2006/extended-properties" xmlns:vt="http://schemas.openxmlformats.org/officeDocument/2006/docPropsVTypes">
  <Template>Theme1</Template>
  <TotalTime>154</TotalTime>
  <Words>202</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Theme1</vt:lpstr>
      <vt:lpstr>Python Lesson 3</vt:lpstr>
      <vt:lpstr>Lesson Overview</vt:lpstr>
      <vt:lpstr>Vocab</vt:lpstr>
      <vt:lpstr>Activity 1</vt:lpstr>
      <vt:lpstr>Activity 1</vt:lpstr>
      <vt:lpstr>Activity 2</vt:lpstr>
      <vt:lpstr>Exit Slip</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3</dc:title>
  <dc:creator>Husch, Paul H.</dc:creator>
  <cp:lastModifiedBy>Kalmes, Brett A.</cp:lastModifiedBy>
  <cp:revision>12</cp:revision>
  <dcterms:created xsi:type="dcterms:W3CDTF">2016-12-02T15:48:02Z</dcterms:created>
  <dcterms:modified xsi:type="dcterms:W3CDTF">2017-04-04T18:53:25Z</dcterms:modified>
</cp:coreProperties>
</file>