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6F07-3B12-40ED-87F7-B17A3DCC2ED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4/6/2017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5D3-F7A7-447E-B915-49FBA848A5F1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8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6F07-3B12-40ED-87F7-B17A3DCC2ED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4/6/2017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5D3-F7A7-447E-B915-49FBA848A5F1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0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6F07-3B12-40ED-87F7-B17A3DCC2ED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4/6/2017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5D3-F7A7-447E-B915-49FBA848A5F1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35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6F07-3B12-40ED-87F7-B17A3DCC2ED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4/6/2017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5D3-F7A7-447E-B915-49FBA848A5F1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32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6F07-3B12-40ED-87F7-B17A3DCC2ED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4/6/2017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5D3-F7A7-447E-B915-49FBA848A5F1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3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6F07-3B12-40ED-87F7-B17A3DCC2ED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4/6/2017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5D3-F7A7-447E-B915-49FBA848A5F1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6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6F07-3B12-40ED-87F7-B17A3DCC2ED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4/6/2017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5D3-F7A7-447E-B915-49FBA848A5F1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48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6F07-3B12-40ED-87F7-B17A3DCC2ED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4/6/2017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5D3-F7A7-447E-B915-49FBA848A5F1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12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6F07-3B12-40ED-87F7-B17A3DCC2ED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4/6/2017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5D3-F7A7-447E-B915-49FBA848A5F1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0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6F07-3B12-40ED-87F7-B17A3DCC2ED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4/6/2017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5D3-F7A7-447E-B915-49FBA848A5F1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4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6F07-3B12-40ED-87F7-B17A3DCC2ED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4/6/2017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5D3-F7A7-447E-B915-49FBA848A5F1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6F07-3B12-40ED-87F7-B17A3DCC2ED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4/6/2017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5D3-F7A7-447E-B915-49FBA848A5F1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6F07-3B12-40ED-87F7-B17A3DCC2ED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4/6/2017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5D3-F7A7-447E-B915-49FBA848A5F1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0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6F07-3B12-40ED-87F7-B17A3DCC2ED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4/6/2017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5D3-F7A7-447E-B915-49FBA848A5F1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0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6F07-3B12-40ED-87F7-B17A3DCC2ED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4/6/2017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5D3-F7A7-447E-B915-49FBA848A5F1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8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6F07-3B12-40ED-87F7-B17A3DCC2ED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4/6/2017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5D3-F7A7-447E-B915-49FBA848A5F1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1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14A6F07-3B12-40ED-87F7-B17A3DCC2ED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4/6/2017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B9B25D3-F7A7-447E-B915-49FBA848A5F1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8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457200"/>
            <a:fld id="{514A6F07-3B12-40ED-87F7-B17A3DCC2ED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457200"/>
              <a:t>4/6/2017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457200"/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457200"/>
            <a:fld id="{4B9B25D3-F7A7-447E-B915-49FBA848A5F1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46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Python Lesson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3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code using strings </a:t>
            </a:r>
          </a:p>
          <a:p>
            <a:r>
              <a:rPr lang="en-US" dirty="0" smtClean="0"/>
              <a:t>Deduce how to code strings </a:t>
            </a:r>
          </a:p>
        </p:txBody>
      </p:sp>
    </p:spTree>
    <p:extLst>
      <p:ext uri="{BB962C8B-B14F-4D97-AF65-F5344CB8AC3E}">
        <p14:creationId xmlns:p14="http://schemas.microsoft.com/office/powerpoint/2010/main" val="76239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Look up the definition of strings as it relates to coding</a:t>
            </a:r>
          </a:p>
          <a:p>
            <a:r>
              <a:rPr lang="en-US" sz="2800" dirty="0" smtClean="0"/>
              <a:t>What is the difference between variables and strings?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250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058" y="0"/>
            <a:ext cx="9887351" cy="1905000"/>
          </a:xfrm>
        </p:spPr>
        <p:txBody>
          <a:bodyPr anchor="t"/>
          <a:lstStyle/>
          <a:p>
            <a:pPr algn="ctr"/>
            <a:r>
              <a:rPr lang="en-US" sz="4000" dirty="0" smtClean="0"/>
              <a:t>Activity 1</a:t>
            </a:r>
            <a:br>
              <a:rPr lang="en-US" sz="4000" dirty="0" smtClean="0"/>
            </a:br>
            <a:r>
              <a:rPr lang="en-US" dirty="0" smtClean="0"/>
              <a:t>Type the following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5" y="1562100"/>
            <a:ext cx="11275918" cy="5114676"/>
          </a:xfrm>
        </p:spPr>
      </p:pic>
    </p:spTree>
    <p:extLst>
      <p:ext uri="{BB962C8B-B14F-4D97-AF65-F5344CB8AC3E}">
        <p14:creationId xmlns:p14="http://schemas.microsoft.com/office/powerpoint/2010/main" val="2402410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Activity 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2" y="2666999"/>
            <a:ext cx="12101847" cy="3124201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 smtClean="0"/>
              <a:t>Part 1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- Recreate activity 1 but use different variables and a different story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sz="2400" u="sng" dirty="0" smtClean="0"/>
              <a:t>Part 2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- Write </a:t>
            </a:r>
            <a:r>
              <a:rPr lang="en-US" sz="2400" dirty="0"/>
              <a:t>a program </a:t>
            </a:r>
            <a:r>
              <a:rPr lang="en-US" sz="2400" dirty="0" smtClean="0"/>
              <a:t>that </a:t>
            </a:r>
            <a:r>
              <a:rPr lang="en-US" sz="2400" dirty="0"/>
              <a:t>convert </a:t>
            </a:r>
            <a:r>
              <a:rPr lang="en-US" sz="2400" dirty="0" smtClean="0"/>
              <a:t>pounds </a:t>
            </a:r>
            <a:r>
              <a:rPr lang="en-US" sz="2400" dirty="0"/>
              <a:t>to kilos </a:t>
            </a:r>
            <a:r>
              <a:rPr lang="en-US" sz="2400" dirty="0" smtClean="0"/>
              <a:t>to</a:t>
            </a:r>
            <a:r>
              <a:rPr lang="en-US" sz="2400" dirty="0" smtClean="0"/>
              <a:t> </a:t>
            </a:r>
            <a:r>
              <a:rPr lang="en-US" sz="2400" dirty="0"/>
              <a:t>inches to centimeters using new variables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3449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Exit Slip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What are the variables in the code?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What are the strings?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46869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91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Mesh</vt:lpstr>
      <vt:lpstr>Python Lesson 4</vt:lpstr>
      <vt:lpstr>Objective</vt:lpstr>
      <vt:lpstr>Do Now</vt:lpstr>
      <vt:lpstr>Activity 1 Type the following</vt:lpstr>
      <vt:lpstr>Activity 2</vt:lpstr>
      <vt:lpstr>Exit Slip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Brett Kalmes</dc:creator>
  <cp:lastModifiedBy>Brett Kalmes</cp:lastModifiedBy>
  <cp:revision>5</cp:revision>
  <dcterms:created xsi:type="dcterms:W3CDTF">2017-04-06T19:39:49Z</dcterms:created>
  <dcterms:modified xsi:type="dcterms:W3CDTF">2017-04-07T02:32:18Z</dcterms:modified>
</cp:coreProperties>
</file>