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8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0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14A6F07-3B12-40ED-87F7-B17A3DCC2E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B9B25D3-F7A7-447E-B915-49FBA848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05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smtClean="0"/>
              <a:t>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5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smtClean="0"/>
              <a:t>a syntax error log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4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this program, call it python5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29" y="1910686"/>
            <a:ext cx="5418165" cy="4736067"/>
          </a:xfrm>
        </p:spPr>
      </p:pic>
    </p:spTree>
    <p:extLst>
      <p:ext uri="{BB962C8B-B14F-4D97-AF65-F5344CB8AC3E}">
        <p14:creationId xmlns:p14="http://schemas.microsoft.com/office/powerpoint/2010/main" val="203950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Additions to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Place </a:t>
            </a:r>
            <a:r>
              <a:rPr lang="en-US" dirty="0"/>
              <a:t>a comment line explaining what each section of code does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r>
              <a:rPr lang="en-US" dirty="0" smtClean="0"/>
              <a:t> What does the “.” * 10 do? 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does the comma after end6 do?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happens when you remove the comma after end6? </a:t>
            </a:r>
          </a:p>
          <a:p>
            <a:pPr marL="514350" indent="-514350">
              <a:buAutoNum type="arabicParenR"/>
            </a:pPr>
            <a:r>
              <a:rPr lang="en-US" dirty="0" smtClean="0"/>
              <a:t>Log </a:t>
            </a:r>
            <a:r>
              <a:rPr lang="en-US" dirty="0"/>
              <a:t>any mistakes you made, review them, and do not repeat them in your next code. </a:t>
            </a:r>
          </a:p>
        </p:txBody>
      </p:sp>
    </p:spTree>
    <p:extLst>
      <p:ext uri="{BB962C8B-B14F-4D97-AF65-F5344CB8AC3E}">
        <p14:creationId xmlns:p14="http://schemas.microsoft.com/office/powerpoint/2010/main" val="373710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the journal that is asking the questions from this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have completed all of this then you are free to relax quietly or get work for another class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9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232</TotalTime>
  <Words>115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PYTHON LESSON 5</vt:lpstr>
      <vt:lpstr>Objective</vt:lpstr>
      <vt:lpstr>Create this program, call it python5</vt:lpstr>
      <vt:lpstr>Additions to the code</vt:lpstr>
      <vt:lpstr>Fill out the journal that is asking the questions from this PowerPoint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4 and 5</dc:title>
  <dc:creator>Husch, Paul H.</dc:creator>
  <cp:lastModifiedBy>Brett Kalmes</cp:lastModifiedBy>
  <cp:revision>15</cp:revision>
  <dcterms:created xsi:type="dcterms:W3CDTF">2016-12-06T15:59:19Z</dcterms:created>
  <dcterms:modified xsi:type="dcterms:W3CDTF">2017-04-10T05:02:26Z</dcterms:modified>
</cp:coreProperties>
</file>