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61" r:id="rId4"/>
    <p:sldId id="258" r:id="rId5"/>
    <p:sldId id="260" r:id="rId6"/>
    <p:sldId id="262" r:id="rId7"/>
    <p:sldId id="263" r:id="rId8"/>
    <p:sldId id="259"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4660"/>
  </p:normalViewPr>
  <p:slideViewPr>
    <p:cSldViewPr snapToGrid="0">
      <p:cViewPr varScale="1">
        <p:scale>
          <a:sx n="74" d="100"/>
          <a:sy n="74" d="100"/>
        </p:scale>
        <p:origin x="5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6508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3523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77829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3747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0903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5570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0712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0999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1126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2071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7645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0282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1529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9913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5278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8918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4/11/2017</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3898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4/11/2017</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8316732"/>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Python </a:t>
            </a:r>
            <a:r>
              <a:rPr lang="en-US" dirty="0" smtClean="0"/>
              <a:t>Lesson 6</a:t>
            </a:r>
            <a:endParaRPr lang="en-US" dirty="0"/>
          </a:p>
        </p:txBody>
      </p:sp>
      <p:sp>
        <p:nvSpPr>
          <p:cNvPr id="3" name="Subtitle 2"/>
          <p:cNvSpPr>
            <a:spLocks noGrp="1"/>
          </p:cNvSpPr>
          <p:nvPr>
            <p:ph type="subTitle" idx="1"/>
          </p:nvPr>
        </p:nvSpPr>
        <p:spPr/>
        <p:txBody>
          <a:bodyPr/>
          <a:lstStyle/>
          <a:p>
            <a:r>
              <a:rPr lang="en-US" dirty="0" smtClean="0"/>
              <a:t>Mr. </a:t>
            </a:r>
            <a:r>
              <a:rPr lang="en-US" dirty="0" smtClean="0"/>
              <a:t>Kalmes</a:t>
            </a:r>
            <a:endParaRPr lang="en-US" dirty="0"/>
          </a:p>
        </p:txBody>
      </p:sp>
    </p:spTree>
    <p:extLst>
      <p:ext uri="{BB962C8B-B14F-4D97-AF65-F5344CB8AC3E}">
        <p14:creationId xmlns:p14="http://schemas.microsoft.com/office/powerpoint/2010/main" val="882433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normAutofit/>
          </a:bodyPr>
          <a:lstStyle/>
          <a:p>
            <a:r>
              <a:rPr lang="en-US" sz="2400" dirty="0" smtClean="0"/>
              <a:t>Understand the difference between %r, %s, &amp; %d</a:t>
            </a:r>
          </a:p>
          <a:p>
            <a:r>
              <a:rPr lang="en-US" sz="2400" dirty="0" smtClean="0"/>
              <a:t>Understand how to use inputs in python</a:t>
            </a:r>
            <a:endParaRPr lang="en-US" sz="2400" dirty="0"/>
          </a:p>
        </p:txBody>
      </p:sp>
    </p:spTree>
    <p:extLst>
      <p:ext uri="{BB962C8B-B14F-4D97-AF65-F5344CB8AC3E}">
        <p14:creationId xmlns:p14="http://schemas.microsoft.com/office/powerpoint/2010/main" val="372156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 %S, %D What’s the difference</a:t>
            </a:r>
            <a:endParaRPr lang="en-US" dirty="0"/>
          </a:p>
        </p:txBody>
      </p:sp>
      <p:sp>
        <p:nvSpPr>
          <p:cNvPr id="3" name="Content Placeholder 2"/>
          <p:cNvSpPr>
            <a:spLocks noGrp="1"/>
          </p:cNvSpPr>
          <p:nvPr>
            <p:ph idx="1"/>
          </p:nvPr>
        </p:nvSpPr>
        <p:spPr>
          <a:xfrm>
            <a:off x="913607" y="2514600"/>
            <a:ext cx="10361610" cy="3649133"/>
          </a:xfrm>
        </p:spPr>
        <p:txBody>
          <a:bodyPr>
            <a:normAutofit/>
          </a:bodyPr>
          <a:lstStyle/>
          <a:p>
            <a:r>
              <a:rPr lang="en-US" sz="2800" dirty="0" smtClean="0"/>
              <a:t>%R = Raw Data. It will print in the format it is written in</a:t>
            </a:r>
          </a:p>
          <a:p>
            <a:pPr marL="0" indent="0">
              <a:buNone/>
            </a:pPr>
            <a:endParaRPr lang="en-US" sz="2800" dirty="0" smtClean="0"/>
          </a:p>
          <a:p>
            <a:r>
              <a:rPr lang="en-US" sz="2800" dirty="0" smtClean="0"/>
              <a:t>%S = String Data. Mainly used for alpha characters</a:t>
            </a:r>
          </a:p>
          <a:p>
            <a:endParaRPr lang="en-US" sz="2800" dirty="0" smtClean="0"/>
          </a:p>
          <a:p>
            <a:r>
              <a:rPr lang="en-US" sz="2800" dirty="0" smtClean="0"/>
              <a:t>%D = Integer Data. Mainly used for numeric characters</a:t>
            </a:r>
            <a:endParaRPr lang="en-US" sz="2800" dirty="0" smtClean="0"/>
          </a:p>
          <a:p>
            <a:endParaRPr lang="en-US" sz="2800" dirty="0"/>
          </a:p>
        </p:txBody>
      </p:sp>
    </p:spTree>
    <p:extLst>
      <p:ext uri="{BB962C8B-B14F-4D97-AF65-F5344CB8AC3E}">
        <p14:creationId xmlns:p14="http://schemas.microsoft.com/office/powerpoint/2010/main" val="3784221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1" y="348469"/>
            <a:ext cx="10131425" cy="1456267"/>
          </a:xfrm>
        </p:spPr>
        <p:txBody>
          <a:bodyPr/>
          <a:lstStyle/>
          <a:p>
            <a:r>
              <a:rPr lang="en-US" dirty="0" smtClean="0"/>
              <a:t>Enter the following code: Save as Lastname_python6</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1719" y="1804736"/>
            <a:ext cx="11081448" cy="4295617"/>
          </a:xfrm>
        </p:spPr>
      </p:pic>
    </p:spTree>
    <p:extLst>
      <p:ext uri="{BB962C8B-B14F-4D97-AF65-F5344CB8AC3E}">
        <p14:creationId xmlns:p14="http://schemas.microsoft.com/office/powerpoint/2010/main" val="896273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now have a little baseline, for the rest of class work on the following website.</a:t>
            </a:r>
            <a:endParaRPr lang="en-US" dirty="0"/>
          </a:p>
        </p:txBody>
      </p:sp>
      <p:sp>
        <p:nvSpPr>
          <p:cNvPr id="3" name="Content Placeholder 2"/>
          <p:cNvSpPr>
            <a:spLocks noGrp="1"/>
          </p:cNvSpPr>
          <p:nvPr>
            <p:ph idx="1"/>
          </p:nvPr>
        </p:nvSpPr>
        <p:spPr/>
        <p:txBody>
          <a:bodyPr/>
          <a:lstStyle/>
          <a:p>
            <a:r>
              <a:rPr lang="en-US" dirty="0"/>
              <a:t>https://www.codecademy.com/learn/python</a:t>
            </a:r>
          </a:p>
        </p:txBody>
      </p:sp>
    </p:spTree>
    <p:extLst>
      <p:ext uri="{BB962C8B-B14F-4D97-AF65-F5344CB8AC3E}">
        <p14:creationId xmlns:p14="http://schemas.microsoft.com/office/powerpoint/2010/main" val="1637963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use input in Python.</a:t>
            </a:r>
            <a:endParaRPr lang="en-US" dirty="0"/>
          </a:p>
        </p:txBody>
      </p:sp>
      <p:sp>
        <p:nvSpPr>
          <p:cNvPr id="3" name="Content Placeholder 2"/>
          <p:cNvSpPr>
            <a:spLocks noGrp="1"/>
          </p:cNvSpPr>
          <p:nvPr>
            <p:ph idx="1"/>
          </p:nvPr>
        </p:nvSpPr>
        <p:spPr/>
        <p:txBody>
          <a:bodyPr/>
          <a:lstStyle/>
          <a:p>
            <a:r>
              <a:rPr lang="en-US" dirty="0" smtClean="0"/>
              <a:t>INPUT is a function in Python 2, the one that we are using, but it does not work the way you would expect it to.  It is looking for you to run code inside the input, something that you will not really be doing right now.</a:t>
            </a:r>
          </a:p>
          <a:p>
            <a:endParaRPr lang="en-US" dirty="0"/>
          </a:p>
          <a:p>
            <a:r>
              <a:rPr lang="en-US" dirty="0" err="1" smtClean="0"/>
              <a:t>Raw_input</a:t>
            </a:r>
            <a:r>
              <a:rPr lang="en-US" dirty="0" smtClean="0"/>
              <a:t> will allow users to input something into the program and have the program use the information like a string, which is what you will want most of the time.</a:t>
            </a:r>
            <a:endParaRPr lang="en-US" dirty="0"/>
          </a:p>
        </p:txBody>
      </p:sp>
    </p:spTree>
    <p:extLst>
      <p:ext uri="{BB962C8B-B14F-4D97-AF65-F5344CB8AC3E}">
        <p14:creationId xmlns:p14="http://schemas.microsoft.com/office/powerpoint/2010/main" val="1660091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233496"/>
            <a:ext cx="10598462" cy="1905000"/>
          </a:xfrm>
        </p:spPr>
        <p:txBody>
          <a:bodyPr/>
          <a:lstStyle/>
          <a:p>
            <a:r>
              <a:rPr lang="en-US" dirty="0" smtClean="0"/>
              <a:t>Practice using inputs</a:t>
            </a:r>
            <a:endParaRPr lang="en-US" dirty="0"/>
          </a:p>
        </p:txBody>
      </p:sp>
      <p:sp>
        <p:nvSpPr>
          <p:cNvPr id="3" name="Content Placeholder 2"/>
          <p:cNvSpPr>
            <a:spLocks noGrp="1"/>
          </p:cNvSpPr>
          <p:nvPr>
            <p:ph idx="1"/>
          </p:nvPr>
        </p:nvSpPr>
        <p:spPr>
          <a:xfrm>
            <a:off x="531811" y="1728005"/>
            <a:ext cx="10515600" cy="1142153"/>
          </a:xfrm>
        </p:spPr>
        <p:txBody>
          <a:bodyPr>
            <a:normAutofit/>
          </a:bodyPr>
          <a:lstStyle/>
          <a:p>
            <a:r>
              <a:rPr lang="en-US" dirty="0" smtClean="0"/>
              <a:t>Create a program for me that has </a:t>
            </a:r>
            <a:r>
              <a:rPr lang="en-US" dirty="0" smtClean="0"/>
              <a:t>15 </a:t>
            </a:r>
            <a:r>
              <a:rPr lang="en-US" dirty="0" err="1" smtClean="0"/>
              <a:t>raw_inputs</a:t>
            </a:r>
            <a:r>
              <a:rPr lang="en-US" dirty="0" smtClean="0"/>
              <a:t> and displays them.</a:t>
            </a:r>
          </a:p>
          <a:p>
            <a:r>
              <a:rPr lang="en-US" dirty="0" smtClean="0"/>
              <a:t>Combine </a:t>
            </a:r>
            <a:r>
              <a:rPr lang="en-US" dirty="0" smtClean="0"/>
              <a:t>a </a:t>
            </a:r>
            <a:r>
              <a:rPr lang="en-US" dirty="0" smtClean="0"/>
              <a:t>few </a:t>
            </a:r>
            <a:r>
              <a:rPr lang="en-US" smtClean="0"/>
              <a:t>of the </a:t>
            </a:r>
            <a:r>
              <a:rPr lang="en-US" smtClean="0"/>
              <a:t>inputs </a:t>
            </a:r>
            <a:r>
              <a:rPr lang="en-US" dirty="0" smtClean="0"/>
              <a:t>into a single print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729" y="2870158"/>
            <a:ext cx="7737764" cy="3758343"/>
          </a:xfrm>
          <a:prstGeom prst="rect">
            <a:avLst/>
          </a:prstGeom>
        </p:spPr>
      </p:pic>
    </p:spTree>
    <p:extLst>
      <p:ext uri="{BB962C8B-B14F-4D97-AF65-F5344CB8AC3E}">
        <p14:creationId xmlns:p14="http://schemas.microsoft.com/office/powerpoint/2010/main" val="955184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Exit Slip</a:t>
            </a:r>
            <a:endParaRPr lang="en-US" dirty="0"/>
          </a:p>
        </p:txBody>
      </p:sp>
      <p:sp>
        <p:nvSpPr>
          <p:cNvPr id="3" name="Content Placeholder 2"/>
          <p:cNvSpPr>
            <a:spLocks noGrp="1"/>
          </p:cNvSpPr>
          <p:nvPr>
            <p:ph idx="1"/>
          </p:nvPr>
        </p:nvSpPr>
        <p:spPr/>
        <p:txBody>
          <a:bodyPr/>
          <a:lstStyle/>
          <a:p>
            <a:r>
              <a:rPr lang="en-US" dirty="0" smtClean="0"/>
              <a:t>1) </a:t>
            </a:r>
            <a:r>
              <a:rPr lang="en-US" dirty="0"/>
              <a:t>What changes from the code to the display in the one, two, three, four sequence? </a:t>
            </a:r>
            <a:endParaRPr lang="en-US" dirty="0" smtClean="0"/>
          </a:p>
          <a:p>
            <a:r>
              <a:rPr lang="en-US" dirty="0"/>
              <a:t>2</a:t>
            </a:r>
            <a:r>
              <a:rPr lang="en-US" dirty="0" smtClean="0"/>
              <a:t>) </a:t>
            </a:r>
            <a:r>
              <a:rPr lang="en-US" dirty="0"/>
              <a:t>What are parentheses used for in this code? </a:t>
            </a:r>
            <a:endParaRPr lang="en-US" dirty="0" smtClean="0"/>
          </a:p>
          <a:p>
            <a:r>
              <a:rPr lang="en-US" dirty="0" smtClean="0"/>
              <a:t>3) What changes to the code if you switch %r to %s?</a:t>
            </a:r>
          </a:p>
          <a:p>
            <a:r>
              <a:rPr lang="en-US" dirty="0" smtClean="0"/>
              <a:t> </a:t>
            </a:r>
            <a:r>
              <a:rPr lang="en-US" dirty="0"/>
              <a:t>Log any errors and do not repeat them next time</a:t>
            </a:r>
          </a:p>
        </p:txBody>
      </p:sp>
    </p:spTree>
    <p:extLst>
      <p:ext uri="{BB962C8B-B14F-4D97-AF65-F5344CB8AC3E}">
        <p14:creationId xmlns:p14="http://schemas.microsoft.com/office/powerpoint/2010/main" val="28244738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156</TotalTime>
  <Words>282</Words>
  <Application>Microsoft Office PowerPoint</Application>
  <PresentationFormat>Widescreen</PresentationFormat>
  <Paragraphs>26</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Century Gothic</vt:lpstr>
      <vt:lpstr>Mesh</vt:lpstr>
      <vt:lpstr>Python Lesson 6</vt:lpstr>
      <vt:lpstr>Objective</vt:lpstr>
      <vt:lpstr>%R, %S, %D What’s the difference</vt:lpstr>
      <vt:lpstr>Enter the following code: Save as Lastname_python6</vt:lpstr>
      <vt:lpstr>We now have a little baseline, for the rest of class work on the following website.</vt:lpstr>
      <vt:lpstr>How to use input in Python.</vt:lpstr>
      <vt:lpstr>Practice using inputs</vt:lpstr>
      <vt:lpstr>Exit Slip</vt:lpstr>
    </vt:vector>
  </TitlesOfParts>
  <Company>St. Louis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Python 6</dc:title>
  <dc:creator>Husch, Paul H.</dc:creator>
  <cp:lastModifiedBy>Brett Kalmes</cp:lastModifiedBy>
  <cp:revision>18</cp:revision>
  <dcterms:created xsi:type="dcterms:W3CDTF">2016-12-08T14:31:32Z</dcterms:created>
  <dcterms:modified xsi:type="dcterms:W3CDTF">2017-04-12T03:27:32Z</dcterms:modified>
</cp:coreProperties>
</file>