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5" r:id="rId4"/>
    <p:sldId id="258" r:id="rId5"/>
    <p:sldId id="260" r:id="rId6"/>
    <p:sldId id="261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AF13-3C38-40D3-B788-C09AF93E6999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C68E-E76F-44E5-B3F6-73CF18EE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4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AF13-3C38-40D3-B788-C09AF93E6999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C68E-E76F-44E5-B3F6-73CF18EE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2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AF13-3C38-40D3-B788-C09AF93E6999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C68E-E76F-44E5-B3F6-73CF18EE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05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AF13-3C38-40D3-B788-C09AF93E6999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C68E-E76F-44E5-B3F6-73CF18EE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48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AF13-3C38-40D3-B788-C09AF93E6999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C68E-E76F-44E5-B3F6-73CF18EE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98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AF13-3C38-40D3-B788-C09AF93E6999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C68E-E76F-44E5-B3F6-73CF18EE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00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AF13-3C38-40D3-B788-C09AF93E6999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C68E-E76F-44E5-B3F6-73CF18EE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48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AF13-3C38-40D3-B788-C09AF93E6999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C68E-E76F-44E5-B3F6-73CF18EE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02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AF13-3C38-40D3-B788-C09AF93E6999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C68E-E76F-44E5-B3F6-73CF18EE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0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AF13-3C38-40D3-B788-C09AF93E6999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C68E-E76F-44E5-B3F6-73CF18EE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2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AF13-3C38-40D3-B788-C09AF93E6999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C68E-E76F-44E5-B3F6-73CF18EE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9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AF13-3C38-40D3-B788-C09AF93E6999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C68E-E76F-44E5-B3F6-73CF18EE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8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AF13-3C38-40D3-B788-C09AF93E6999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C68E-E76F-44E5-B3F6-73CF18EE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8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AF13-3C38-40D3-B788-C09AF93E6999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C68E-E76F-44E5-B3F6-73CF18EE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AF13-3C38-40D3-B788-C09AF93E6999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C68E-E76F-44E5-B3F6-73CF18EE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5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AF13-3C38-40D3-B788-C09AF93E6999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C68E-E76F-44E5-B3F6-73CF18EE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7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D08AF13-3C38-40D3-B788-C09AF93E6999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2F0C68E-E76F-44E5-B3F6-73CF18EE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2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D08AF13-3C38-40D3-B788-C09AF93E6999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2F0C68E-E76F-44E5-B3F6-73CF18EE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26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Python Lessons 7 &amp;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</a:t>
            </a:r>
            <a:r>
              <a:rPr lang="en-US" dirty="0" smtClean="0"/>
              <a:t>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8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</a:t>
            </a:r>
            <a:r>
              <a:rPr lang="en-US" dirty="0"/>
              <a:t>new characters </a:t>
            </a:r>
            <a:r>
              <a:rPr lang="en-US" dirty="0" smtClean="0"/>
              <a:t>used in Python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Explore </a:t>
            </a:r>
            <a:r>
              <a:rPr lang="en-US" dirty="0"/>
              <a:t>new symbols </a:t>
            </a:r>
            <a:r>
              <a:rPr lang="en-US" dirty="0" smtClean="0"/>
              <a:t>used in Python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Understand escape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0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Python Lesson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3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7 Activity 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90" y="2127416"/>
            <a:ext cx="8634843" cy="4291974"/>
          </a:xfrm>
        </p:spPr>
      </p:pic>
    </p:spTree>
    <p:extLst>
      <p:ext uri="{BB962C8B-B14F-4D97-AF65-F5344CB8AC3E}">
        <p14:creationId xmlns:p14="http://schemas.microsoft.com/office/powerpoint/2010/main" val="3259286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7 activity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34736"/>
            <a:ext cx="9905998" cy="4416189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- Build </a:t>
            </a:r>
            <a:r>
              <a:rPr lang="en-US" sz="3600" dirty="0" smtClean="0"/>
              <a:t>a program that uses \n and </a:t>
            </a:r>
            <a:r>
              <a:rPr lang="en-US" sz="3600" dirty="0" smtClean="0"/>
              <a:t>“””</a:t>
            </a:r>
            <a:endParaRPr lang="en-US" sz="3600" dirty="0" smtClean="0"/>
          </a:p>
          <a:p>
            <a:pPr lvl="1">
              <a:buFontTx/>
              <a:buChar char="-"/>
            </a:pPr>
            <a:endParaRPr lang="en-US" sz="3400" dirty="0" smtClean="0"/>
          </a:p>
          <a:p>
            <a:pPr lvl="1">
              <a:buFontTx/>
              <a:buChar char="-"/>
            </a:pPr>
            <a:r>
              <a:rPr lang="en-US" sz="3400" dirty="0" smtClean="0"/>
              <a:t>It </a:t>
            </a:r>
            <a:r>
              <a:rPr lang="en-US" sz="3400" dirty="0" smtClean="0"/>
              <a:t>should list your class schedule and </a:t>
            </a:r>
            <a:r>
              <a:rPr lang="en-US" sz="3400" dirty="0" smtClean="0"/>
              <a:t>teachers</a:t>
            </a:r>
            <a:r>
              <a:rPr lang="en-US" sz="3400" dirty="0" smtClean="0"/>
              <a:t>. A-days should be done horizontally and B-days should be done vertically</a:t>
            </a:r>
          </a:p>
          <a:p>
            <a:pPr lvl="1">
              <a:buFontTx/>
              <a:buChar char="-"/>
            </a:pPr>
            <a:endParaRPr lang="en-US" sz="3400" dirty="0" smtClean="0"/>
          </a:p>
          <a:p>
            <a:pPr lvl="1">
              <a:buFontTx/>
              <a:buChar char="-"/>
            </a:pPr>
            <a:r>
              <a:rPr lang="en-US" sz="3400" dirty="0" smtClean="0"/>
              <a:t>You should also use the “”” to create a short paragraph describing your favorite class and why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8573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Python </a:t>
            </a:r>
            <a:r>
              <a:rPr lang="en-US" dirty="0" smtClean="0"/>
              <a:t>Lesson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73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Escape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19869"/>
            <a:ext cx="9905998" cy="4838131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Escape Sequences: allow </a:t>
            </a:r>
            <a:r>
              <a:rPr lang="en-US" sz="2800" dirty="0" smtClean="0"/>
              <a:t>you to put difficult to type things into a string.  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Some </a:t>
            </a:r>
            <a:r>
              <a:rPr lang="en-US" sz="2800" dirty="0" smtClean="0"/>
              <a:t>examples of escape sequences </a:t>
            </a:r>
            <a:r>
              <a:rPr lang="en-US" sz="2800" dirty="0" smtClean="0"/>
              <a:t>are: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\</a:t>
            </a:r>
            <a:r>
              <a:rPr lang="en-US" sz="2400" dirty="0" smtClean="0"/>
              <a:t>t (this will tab in a line), 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\\ </a:t>
            </a:r>
            <a:r>
              <a:rPr lang="en-US" sz="2400" dirty="0" smtClean="0"/>
              <a:t>(this will show one \ in the actual </a:t>
            </a:r>
            <a:r>
              <a:rPr lang="en-US" sz="2400" dirty="0" smtClean="0"/>
              <a:t>code)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\” allows you to put a double quote in the text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\’ allows you to put a single quote in the text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773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905000"/>
          </a:xfrm>
        </p:spPr>
        <p:txBody>
          <a:bodyPr anchor="ctr"/>
          <a:lstStyle/>
          <a:p>
            <a:pPr algn="ctr"/>
            <a:r>
              <a:rPr lang="en-US" dirty="0" smtClean="0"/>
              <a:t>Lesson 8 Activity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23" y="1555483"/>
            <a:ext cx="5086756" cy="5070505"/>
          </a:xfrm>
        </p:spPr>
      </p:pic>
      <p:sp>
        <p:nvSpPr>
          <p:cNvPr id="3" name="TextBox 2"/>
          <p:cNvSpPr txBox="1"/>
          <p:nvPr/>
        </p:nvSpPr>
        <p:spPr>
          <a:xfrm>
            <a:off x="928047" y="1555483"/>
            <a:ext cx="4367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Copy the following code and turn it in to the drop box when you are finished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288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the \n do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What do the triple “ do to the code?</a:t>
            </a:r>
          </a:p>
          <a:p>
            <a:r>
              <a:rPr lang="en-US" dirty="0" smtClean="0"/>
              <a:t>What does \t and \\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38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136</TotalTime>
  <Words>200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</vt:lpstr>
      <vt:lpstr>Mesh</vt:lpstr>
      <vt:lpstr>Python Lessons 7 &amp; 8</vt:lpstr>
      <vt:lpstr>Aims</vt:lpstr>
      <vt:lpstr>Python Lesson 7</vt:lpstr>
      <vt:lpstr>Lesson 7 Activity A</vt:lpstr>
      <vt:lpstr>Lesson 7 activity B</vt:lpstr>
      <vt:lpstr>Python Lesson 8</vt:lpstr>
      <vt:lpstr>Escape Sequences</vt:lpstr>
      <vt:lpstr>Lesson 8 Activity</vt:lpstr>
      <vt:lpstr>Exit Slip Questions</vt:lpstr>
    </vt:vector>
  </TitlesOfParts>
  <Company>St. Louis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7 and 8</dc:title>
  <dc:creator>Husch, Paul H.</dc:creator>
  <cp:lastModifiedBy>Brett Kalmes</cp:lastModifiedBy>
  <cp:revision>14</cp:revision>
  <dcterms:created xsi:type="dcterms:W3CDTF">2017-01-04T17:10:31Z</dcterms:created>
  <dcterms:modified xsi:type="dcterms:W3CDTF">2017-04-16T20:19:46Z</dcterms:modified>
</cp:coreProperties>
</file>