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2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2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5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2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0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9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7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DF5FC3-1679-4D37-80C6-0523B0FF0B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4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Lessons 9 &amp;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9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What is a function?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Write a line of code that  converts the variable marvel to 3 decimal places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694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Recreate a program using raw input</a:t>
            </a:r>
          </a:p>
          <a:p>
            <a:r>
              <a:rPr lang="en-US" sz="2800" dirty="0" smtClean="0"/>
              <a:t>Understand functions in Python</a:t>
            </a:r>
            <a:endParaRPr lang="en-US" sz="2800" dirty="0"/>
          </a:p>
          <a:p>
            <a:r>
              <a:rPr lang="en-US" sz="2800" dirty="0" smtClean="0"/>
              <a:t>Create a program that combines python functions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291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Lesson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4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9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You must recreate lesson 4 activity 1 using nothing but raw inputs. You should have 7 raw inputs. After your inputs you need to print out the seven variables in a single line of code using %r instead of %s or %d.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45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Lesson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0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70" y="2892400"/>
            <a:ext cx="11559284" cy="21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3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New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42869"/>
            <a:ext cx="9905998" cy="4783014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Function: </a:t>
            </a:r>
            <a:r>
              <a:rPr lang="en-US" sz="2800" dirty="0">
                <a:effectLst/>
              </a:rPr>
              <a:t>a block of organized, reusable code that is used to perform a single, related action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r>
              <a:rPr lang="en-US" sz="2800" dirty="0" smtClean="0"/>
              <a:t>Float(): </a:t>
            </a:r>
            <a:r>
              <a:rPr lang="en-US" sz="2800" dirty="0">
                <a:effectLst/>
              </a:rPr>
              <a:t>Also called floats, they represent real numbers and are written with a decimal point dividing the integer and fractional parts. </a:t>
            </a:r>
            <a:endParaRPr lang="en-US" sz="2800" dirty="0" smtClean="0">
              <a:effectLst/>
            </a:endParaRPr>
          </a:p>
          <a:p>
            <a:endParaRPr lang="en-US" sz="2800" dirty="0">
              <a:effectLst/>
            </a:endParaRPr>
          </a:p>
          <a:p>
            <a:r>
              <a:rPr lang="en-US" sz="2800" dirty="0" smtClean="0">
                <a:effectLst/>
              </a:rPr>
              <a:t>Round(</a:t>
            </a:r>
            <a:r>
              <a:rPr lang="en-US" sz="2800" dirty="0" err="1" smtClean="0">
                <a:effectLst/>
              </a:rPr>
              <a:t>x,n</a:t>
            </a:r>
            <a:r>
              <a:rPr lang="en-US" sz="2800" dirty="0" smtClean="0">
                <a:effectLst/>
              </a:rPr>
              <a:t>):  Rounds the number x, to the n digits from the decimal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168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New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42869"/>
            <a:ext cx="9905998" cy="4783014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Function: </a:t>
            </a:r>
            <a:r>
              <a:rPr lang="en-US" sz="2800" dirty="0">
                <a:effectLst/>
              </a:rPr>
              <a:t>a block of organized, reusable code that is used to perform a single, related action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r>
              <a:rPr lang="en-US" sz="2800" dirty="0" smtClean="0"/>
              <a:t>Float(): </a:t>
            </a:r>
            <a:r>
              <a:rPr lang="en-US" sz="2800" dirty="0">
                <a:effectLst/>
              </a:rPr>
              <a:t>Also called floats, they represent real numbers and are written with a decimal point dividing the integer and fractional parts. </a:t>
            </a:r>
            <a:endParaRPr lang="en-US" sz="2800" dirty="0" smtClean="0">
              <a:effectLst/>
            </a:endParaRPr>
          </a:p>
          <a:p>
            <a:endParaRPr lang="en-US" sz="2800" dirty="0">
              <a:effectLst/>
            </a:endParaRPr>
          </a:p>
          <a:p>
            <a:r>
              <a:rPr lang="en-US" sz="2800" dirty="0" smtClean="0">
                <a:effectLst/>
              </a:rPr>
              <a:t>Round(</a:t>
            </a:r>
            <a:r>
              <a:rPr lang="en-US" sz="2800" dirty="0" err="1" smtClean="0">
                <a:effectLst/>
              </a:rPr>
              <a:t>x,n</a:t>
            </a:r>
            <a:r>
              <a:rPr lang="en-US" sz="2800" dirty="0" smtClean="0">
                <a:effectLst/>
              </a:rPr>
              <a:t>):  Rounds the number x, to the n digits from the decimal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861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10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42869"/>
            <a:ext cx="9905998" cy="4783014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You are to recreate slide 6 but add 4 more conversions. You should have all your inputs first , conversions second, and print out each conversion </a:t>
            </a:r>
            <a:r>
              <a:rPr lang="en-US" sz="2800" dirty="0" smtClean="0"/>
              <a:t>on a separate line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7183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258</TotalTime>
  <Words>233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Python Lessons 9 &amp; 10</vt:lpstr>
      <vt:lpstr>Aims</vt:lpstr>
      <vt:lpstr>Python Lesson 9</vt:lpstr>
      <vt:lpstr>Lesson 9 Activity</vt:lpstr>
      <vt:lpstr>Python Lesson 10</vt:lpstr>
      <vt:lpstr>What’s new</vt:lpstr>
      <vt:lpstr>New Stuff</vt:lpstr>
      <vt:lpstr>New Stuff</vt:lpstr>
      <vt:lpstr>Lesson 10 Activity</vt:lpstr>
      <vt:lpstr>Exit Slip Questions</vt:lpstr>
    </vt:vector>
  </TitlesOfParts>
  <Company>St. Louis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9</dc:title>
  <dc:creator>Husch, Paul H.</dc:creator>
  <cp:lastModifiedBy>Brett Kalmes</cp:lastModifiedBy>
  <cp:revision>15</cp:revision>
  <dcterms:created xsi:type="dcterms:W3CDTF">2017-01-06T16:48:19Z</dcterms:created>
  <dcterms:modified xsi:type="dcterms:W3CDTF">2017-04-17T00:11:51Z</dcterms:modified>
</cp:coreProperties>
</file>