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Final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4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 smtClean="0"/>
              <a:t>Explain a CYA Game</a:t>
            </a:r>
            <a:endParaRPr lang="en-US" sz="3200" dirty="0" smtClean="0"/>
          </a:p>
          <a:p>
            <a:r>
              <a:rPr lang="en-US" sz="3200" dirty="0" smtClean="0"/>
              <a:t>Map my CYA Game</a:t>
            </a:r>
          </a:p>
          <a:p>
            <a:r>
              <a:rPr lang="en-US" sz="3200" dirty="0" smtClean="0"/>
              <a:t>Explain the requirements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591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200" dirty="0" smtClean="0"/>
              <a:t>Explain what a CYA Game is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69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92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CYA Game Example Part 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254"/>
            <a:ext cx="12192000" cy="554874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0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85" y="989783"/>
            <a:ext cx="8469630" cy="57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92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CYA Game Example Part 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254"/>
            <a:ext cx="12192000" cy="554874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0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62" y="1029516"/>
            <a:ext cx="8860675" cy="56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92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CYA Game Example Part 3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254"/>
            <a:ext cx="12192000" cy="5548746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0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309254"/>
            <a:ext cx="11612880" cy="43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3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92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CYA Game requirements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254"/>
            <a:ext cx="12192000" cy="5548746"/>
          </a:xfrm>
        </p:spPr>
        <p:txBody>
          <a:bodyPr anchor="t">
            <a:normAutofit/>
          </a:bodyPr>
          <a:lstStyle/>
          <a:p>
            <a:r>
              <a:rPr lang="en-US" sz="4000" b="1" u="sng" dirty="0" smtClean="0"/>
              <a:t>Requirements</a:t>
            </a:r>
            <a:r>
              <a:rPr lang="en-US" sz="4000" b="1" dirty="0" smtClean="0"/>
              <a:t>:</a:t>
            </a:r>
          </a:p>
          <a:p>
            <a:pPr lvl="1"/>
            <a:r>
              <a:rPr lang="en-US" sz="3000" dirty="0"/>
              <a:t>Must have at least 30 rooms</a:t>
            </a:r>
          </a:p>
          <a:p>
            <a:pPr lvl="1"/>
            <a:r>
              <a:rPr lang="en-US" sz="3000" dirty="0"/>
              <a:t>Must be repeatable</a:t>
            </a:r>
          </a:p>
          <a:p>
            <a:pPr lvl="1"/>
            <a:r>
              <a:rPr lang="en-US" sz="3000" dirty="0"/>
              <a:t>Must be winnable</a:t>
            </a:r>
          </a:p>
          <a:p>
            <a:pPr lvl="1"/>
            <a:r>
              <a:rPr lang="en-US" sz="3000" dirty="0"/>
              <a:t>Must be school </a:t>
            </a:r>
            <a:r>
              <a:rPr lang="en-US" sz="3000" dirty="0" smtClean="0"/>
              <a:t>appropriate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r>
              <a:rPr lang="en-US" sz="4000" b="1" u="sng" dirty="0" smtClean="0"/>
              <a:t>Rubric</a:t>
            </a:r>
            <a:r>
              <a:rPr lang="en-US" sz="4000" b="1" dirty="0" smtClean="0"/>
              <a:t>:</a:t>
            </a:r>
            <a:endParaRPr lang="en-US" sz="4000" dirty="0"/>
          </a:p>
          <a:p>
            <a:pPr lvl="1"/>
            <a:r>
              <a:rPr lang="en-US" sz="3000" dirty="0" smtClean="0"/>
              <a:t>See website</a:t>
            </a:r>
            <a:endParaRPr lang="en-US" sz="3000" dirty="0"/>
          </a:p>
          <a:p>
            <a:pPr lvl="1"/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5547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77</TotalTime>
  <Words>65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Python Final</vt:lpstr>
      <vt:lpstr>Aims</vt:lpstr>
      <vt:lpstr>Do Now</vt:lpstr>
      <vt:lpstr>CYA Game Example Part 1</vt:lpstr>
      <vt:lpstr>CYA Game Example Part 2</vt:lpstr>
      <vt:lpstr>CYA Game Example Part 3</vt:lpstr>
      <vt:lpstr>CYA Game requirements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Final</dc:title>
  <dc:creator>Kalmes, Brett A.</dc:creator>
  <cp:lastModifiedBy>Kalmes, Brett A.</cp:lastModifiedBy>
  <cp:revision>3</cp:revision>
  <dcterms:created xsi:type="dcterms:W3CDTF">2018-04-17T16:35:01Z</dcterms:created>
  <dcterms:modified xsi:type="dcterms:W3CDTF">2018-04-17T17:52:52Z</dcterms:modified>
</cp:coreProperties>
</file>