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64" r:id="rId6"/>
    <p:sldId id="265" r:id="rId7"/>
    <p:sldId id="259" r:id="rId8"/>
    <p:sldId id="262" r:id="rId9"/>
    <p:sldId id="261" r:id="rId10"/>
    <p:sldId id="260"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5F7898-6108-4B5D-B35E-7B56482784B1}"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D887D-7985-4D37-A41F-0A2113578E2C}" type="slidenum">
              <a:rPr lang="en-US" smtClean="0"/>
              <a:t>‹#›</a:t>
            </a:fld>
            <a:endParaRPr lang="en-US"/>
          </a:p>
        </p:txBody>
      </p:sp>
    </p:spTree>
    <p:extLst>
      <p:ext uri="{BB962C8B-B14F-4D97-AF65-F5344CB8AC3E}">
        <p14:creationId xmlns:p14="http://schemas.microsoft.com/office/powerpoint/2010/main" val="2004867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35F7898-6108-4B5D-B35E-7B56482784B1}"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4D887D-7985-4D37-A41F-0A2113578E2C}" type="slidenum">
              <a:rPr lang="en-US" smtClean="0"/>
              <a:t>‹#›</a:t>
            </a:fld>
            <a:endParaRPr lang="en-US"/>
          </a:p>
        </p:txBody>
      </p:sp>
    </p:spTree>
    <p:extLst>
      <p:ext uri="{BB962C8B-B14F-4D97-AF65-F5344CB8AC3E}">
        <p14:creationId xmlns:p14="http://schemas.microsoft.com/office/powerpoint/2010/main" val="2807530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5F7898-6108-4B5D-B35E-7B56482784B1}"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D887D-7985-4D37-A41F-0A2113578E2C}" type="slidenum">
              <a:rPr lang="en-US" smtClean="0"/>
              <a:t>‹#›</a:t>
            </a:fld>
            <a:endParaRPr lang="en-US"/>
          </a:p>
        </p:txBody>
      </p:sp>
    </p:spTree>
    <p:extLst>
      <p:ext uri="{BB962C8B-B14F-4D97-AF65-F5344CB8AC3E}">
        <p14:creationId xmlns:p14="http://schemas.microsoft.com/office/powerpoint/2010/main" val="1192571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535F7898-6108-4B5D-B35E-7B56482784B1}"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D887D-7985-4D37-A41F-0A2113578E2C}" type="slidenum">
              <a:rPr lang="en-US" smtClean="0"/>
              <a:t>‹#›</a:t>
            </a:fld>
            <a:endParaRPr lang="en-US"/>
          </a:p>
        </p:txBody>
      </p:sp>
    </p:spTree>
    <p:extLst>
      <p:ext uri="{BB962C8B-B14F-4D97-AF65-F5344CB8AC3E}">
        <p14:creationId xmlns:p14="http://schemas.microsoft.com/office/powerpoint/2010/main" val="3463711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535F7898-6108-4B5D-B35E-7B56482784B1}"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D887D-7985-4D37-A41F-0A2113578E2C}" type="slidenum">
              <a:rPr lang="en-US" smtClean="0"/>
              <a:t>‹#›</a:t>
            </a:fld>
            <a:endParaRPr lang="en-US"/>
          </a:p>
        </p:txBody>
      </p:sp>
    </p:spTree>
    <p:extLst>
      <p:ext uri="{BB962C8B-B14F-4D97-AF65-F5344CB8AC3E}">
        <p14:creationId xmlns:p14="http://schemas.microsoft.com/office/powerpoint/2010/main" val="2237787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5F7898-6108-4B5D-B35E-7B56482784B1}"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D887D-7985-4D37-A41F-0A2113578E2C}" type="slidenum">
              <a:rPr lang="en-US" smtClean="0"/>
              <a:t>‹#›</a:t>
            </a:fld>
            <a:endParaRPr lang="en-US"/>
          </a:p>
        </p:txBody>
      </p:sp>
    </p:spTree>
    <p:extLst>
      <p:ext uri="{BB962C8B-B14F-4D97-AF65-F5344CB8AC3E}">
        <p14:creationId xmlns:p14="http://schemas.microsoft.com/office/powerpoint/2010/main" val="337011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5F7898-6108-4B5D-B35E-7B56482784B1}"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D887D-7985-4D37-A41F-0A2113578E2C}" type="slidenum">
              <a:rPr lang="en-US" smtClean="0"/>
              <a:t>‹#›</a:t>
            </a:fld>
            <a:endParaRPr lang="en-US"/>
          </a:p>
        </p:txBody>
      </p:sp>
    </p:spTree>
    <p:extLst>
      <p:ext uri="{BB962C8B-B14F-4D97-AF65-F5344CB8AC3E}">
        <p14:creationId xmlns:p14="http://schemas.microsoft.com/office/powerpoint/2010/main" val="3960073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5F7898-6108-4B5D-B35E-7B56482784B1}"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D887D-7985-4D37-A41F-0A2113578E2C}" type="slidenum">
              <a:rPr lang="en-US" smtClean="0"/>
              <a:t>‹#›</a:t>
            </a:fld>
            <a:endParaRPr lang="en-US"/>
          </a:p>
        </p:txBody>
      </p:sp>
    </p:spTree>
    <p:extLst>
      <p:ext uri="{BB962C8B-B14F-4D97-AF65-F5344CB8AC3E}">
        <p14:creationId xmlns:p14="http://schemas.microsoft.com/office/powerpoint/2010/main" val="3562754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5F7898-6108-4B5D-B35E-7B56482784B1}"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D887D-7985-4D37-A41F-0A2113578E2C}" type="slidenum">
              <a:rPr lang="en-US" smtClean="0"/>
              <a:t>‹#›</a:t>
            </a:fld>
            <a:endParaRPr lang="en-US"/>
          </a:p>
        </p:txBody>
      </p:sp>
    </p:spTree>
    <p:extLst>
      <p:ext uri="{BB962C8B-B14F-4D97-AF65-F5344CB8AC3E}">
        <p14:creationId xmlns:p14="http://schemas.microsoft.com/office/powerpoint/2010/main" val="357071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5F7898-6108-4B5D-B35E-7B56482784B1}"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D887D-7985-4D37-A41F-0A2113578E2C}" type="slidenum">
              <a:rPr lang="en-US" smtClean="0"/>
              <a:t>‹#›</a:t>
            </a:fld>
            <a:endParaRPr lang="en-US"/>
          </a:p>
        </p:txBody>
      </p:sp>
    </p:spTree>
    <p:extLst>
      <p:ext uri="{BB962C8B-B14F-4D97-AF65-F5344CB8AC3E}">
        <p14:creationId xmlns:p14="http://schemas.microsoft.com/office/powerpoint/2010/main" val="3829795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5F7898-6108-4B5D-B35E-7B56482784B1}"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D887D-7985-4D37-A41F-0A2113578E2C}" type="slidenum">
              <a:rPr lang="en-US" smtClean="0"/>
              <a:t>‹#›</a:t>
            </a:fld>
            <a:endParaRPr lang="en-US"/>
          </a:p>
        </p:txBody>
      </p:sp>
    </p:spTree>
    <p:extLst>
      <p:ext uri="{BB962C8B-B14F-4D97-AF65-F5344CB8AC3E}">
        <p14:creationId xmlns:p14="http://schemas.microsoft.com/office/powerpoint/2010/main" val="331949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5F7898-6108-4B5D-B35E-7B56482784B1}"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4D887D-7985-4D37-A41F-0A2113578E2C}" type="slidenum">
              <a:rPr lang="en-US" smtClean="0"/>
              <a:t>‹#›</a:t>
            </a:fld>
            <a:endParaRPr lang="en-US"/>
          </a:p>
        </p:txBody>
      </p:sp>
    </p:spTree>
    <p:extLst>
      <p:ext uri="{BB962C8B-B14F-4D97-AF65-F5344CB8AC3E}">
        <p14:creationId xmlns:p14="http://schemas.microsoft.com/office/powerpoint/2010/main" val="4210680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5F7898-6108-4B5D-B35E-7B56482784B1}" type="datetimeFigureOut">
              <a:rPr lang="en-US" smtClean="0"/>
              <a:t>4/25/2017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4D887D-7985-4D37-A41F-0A2113578E2C}" type="slidenum">
              <a:rPr lang="en-US" smtClean="0"/>
              <a:t>‹#›</a:t>
            </a:fld>
            <a:endParaRPr lang="en-US"/>
          </a:p>
        </p:txBody>
      </p:sp>
    </p:spTree>
    <p:extLst>
      <p:ext uri="{BB962C8B-B14F-4D97-AF65-F5344CB8AC3E}">
        <p14:creationId xmlns:p14="http://schemas.microsoft.com/office/powerpoint/2010/main" val="1750345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5F7898-6108-4B5D-B35E-7B56482784B1}" type="datetimeFigureOut">
              <a:rPr lang="en-US" smtClean="0"/>
              <a:t>4/25/2017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4D887D-7985-4D37-A41F-0A2113578E2C}" type="slidenum">
              <a:rPr lang="en-US" smtClean="0"/>
              <a:t>‹#›</a:t>
            </a:fld>
            <a:endParaRPr lang="en-US"/>
          </a:p>
        </p:txBody>
      </p:sp>
    </p:spTree>
    <p:extLst>
      <p:ext uri="{BB962C8B-B14F-4D97-AF65-F5344CB8AC3E}">
        <p14:creationId xmlns:p14="http://schemas.microsoft.com/office/powerpoint/2010/main" val="3811795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F7898-6108-4B5D-B35E-7B56482784B1}" type="datetimeFigureOut">
              <a:rPr lang="en-US" smtClean="0"/>
              <a:t>4/25/2017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4D887D-7985-4D37-A41F-0A2113578E2C}" type="slidenum">
              <a:rPr lang="en-US" smtClean="0"/>
              <a:t>‹#›</a:t>
            </a:fld>
            <a:endParaRPr lang="en-US"/>
          </a:p>
        </p:txBody>
      </p:sp>
    </p:spTree>
    <p:extLst>
      <p:ext uri="{BB962C8B-B14F-4D97-AF65-F5344CB8AC3E}">
        <p14:creationId xmlns:p14="http://schemas.microsoft.com/office/powerpoint/2010/main" val="952889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35F7898-6108-4B5D-B35E-7B56482784B1}"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4D887D-7985-4D37-A41F-0A2113578E2C}" type="slidenum">
              <a:rPr lang="en-US" smtClean="0"/>
              <a:t>‹#›</a:t>
            </a:fld>
            <a:endParaRPr lang="en-US"/>
          </a:p>
        </p:txBody>
      </p:sp>
    </p:spTree>
    <p:extLst>
      <p:ext uri="{BB962C8B-B14F-4D97-AF65-F5344CB8AC3E}">
        <p14:creationId xmlns:p14="http://schemas.microsoft.com/office/powerpoint/2010/main" val="2001247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535F7898-6108-4B5D-B35E-7B56482784B1}" type="datetimeFigureOut">
              <a:rPr lang="en-US" smtClean="0"/>
              <a:t>4/25/2017</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544D887D-7985-4D37-A41F-0A2113578E2C}" type="slidenum">
              <a:rPr lang="en-US" smtClean="0"/>
              <a:t>‹#›</a:t>
            </a:fld>
            <a:endParaRPr lang="en-US"/>
          </a:p>
        </p:txBody>
      </p:sp>
    </p:spTree>
    <p:extLst>
      <p:ext uri="{BB962C8B-B14F-4D97-AF65-F5344CB8AC3E}">
        <p14:creationId xmlns:p14="http://schemas.microsoft.com/office/powerpoint/2010/main" val="3467686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35F7898-6108-4B5D-B35E-7B56482784B1}" type="datetimeFigureOut">
              <a:rPr lang="en-US" smtClean="0"/>
              <a:t>4/25/2017</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44D887D-7985-4D37-A41F-0A2113578E2C}" type="slidenum">
              <a:rPr lang="en-US" smtClean="0"/>
              <a:t>‹#›</a:t>
            </a:fld>
            <a:endParaRPr lang="en-US"/>
          </a:p>
        </p:txBody>
      </p:sp>
    </p:spTree>
    <p:extLst>
      <p:ext uri="{BB962C8B-B14F-4D97-AF65-F5344CB8AC3E}">
        <p14:creationId xmlns:p14="http://schemas.microsoft.com/office/powerpoint/2010/main" val="28204205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Python Lesson 12</a:t>
            </a:r>
            <a:endParaRPr lang="en-US" dirty="0"/>
          </a:p>
        </p:txBody>
      </p:sp>
      <p:sp>
        <p:nvSpPr>
          <p:cNvPr id="3" name="Subtitle 2"/>
          <p:cNvSpPr>
            <a:spLocks noGrp="1"/>
          </p:cNvSpPr>
          <p:nvPr>
            <p:ph type="subTitle" idx="1"/>
          </p:nvPr>
        </p:nvSpPr>
        <p:spPr/>
        <p:txBody>
          <a:bodyPr/>
          <a:lstStyle/>
          <a:p>
            <a:r>
              <a:rPr lang="en-US" dirty="0" smtClean="0"/>
              <a:t>Mr. Kalmes</a:t>
            </a:r>
            <a:endParaRPr lang="en-US" dirty="0"/>
          </a:p>
        </p:txBody>
      </p:sp>
    </p:spTree>
    <p:extLst>
      <p:ext uri="{BB962C8B-B14F-4D97-AF65-F5344CB8AC3E}">
        <p14:creationId xmlns:p14="http://schemas.microsoft.com/office/powerpoint/2010/main" val="48580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Access your Python File</a:t>
            </a:r>
            <a:endParaRPr lang="en-US" sz="5400" dirty="0"/>
          </a:p>
        </p:txBody>
      </p:sp>
      <p:sp>
        <p:nvSpPr>
          <p:cNvPr id="3" name="Content Placeholder 2"/>
          <p:cNvSpPr>
            <a:spLocks noGrp="1"/>
          </p:cNvSpPr>
          <p:nvPr>
            <p:ph idx="1"/>
          </p:nvPr>
        </p:nvSpPr>
        <p:spPr>
          <a:xfrm>
            <a:off x="1141413" y="2379613"/>
            <a:ext cx="9905998" cy="4191001"/>
          </a:xfrm>
        </p:spPr>
        <p:txBody>
          <a:bodyPr anchor="t">
            <a:normAutofit/>
          </a:bodyPr>
          <a:lstStyle/>
          <a:p>
            <a:r>
              <a:rPr lang="en-US" sz="2800" dirty="0" smtClean="0"/>
              <a:t>Step 1: access the command prompt</a:t>
            </a:r>
          </a:p>
          <a:p>
            <a:endParaRPr lang="en-US" sz="2800" dirty="0" smtClean="0"/>
          </a:p>
          <a:p>
            <a:r>
              <a:rPr lang="en-US" sz="2800" dirty="0" smtClean="0"/>
              <a:t>Step 2: Type in CD Desktop</a:t>
            </a:r>
          </a:p>
          <a:p>
            <a:endParaRPr lang="en-US" sz="2800" dirty="0"/>
          </a:p>
          <a:p>
            <a:r>
              <a:rPr lang="en-US" sz="2800" dirty="0" smtClean="0"/>
              <a:t>Step 3: Type in CD Python</a:t>
            </a:r>
          </a:p>
          <a:p>
            <a:endParaRPr lang="en-US" sz="2800" dirty="0" smtClean="0"/>
          </a:p>
          <a:p>
            <a:r>
              <a:rPr lang="en-US" sz="2800" dirty="0" smtClean="0"/>
              <a:t>Step 4: Type in lesson12.py apples oranges bananas</a:t>
            </a:r>
            <a:endParaRPr lang="en-US" sz="2800" dirty="0"/>
          </a:p>
        </p:txBody>
      </p:sp>
    </p:spTree>
    <p:extLst>
      <p:ext uri="{BB962C8B-B14F-4D97-AF65-F5344CB8AC3E}">
        <p14:creationId xmlns:p14="http://schemas.microsoft.com/office/powerpoint/2010/main" val="3112937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Lesson 12 Assignment</a:t>
            </a:r>
            <a:endParaRPr lang="en-US" sz="5400" dirty="0"/>
          </a:p>
        </p:txBody>
      </p:sp>
      <p:sp>
        <p:nvSpPr>
          <p:cNvPr id="3" name="Content Placeholder 2"/>
          <p:cNvSpPr>
            <a:spLocks noGrp="1"/>
          </p:cNvSpPr>
          <p:nvPr>
            <p:ph idx="1"/>
          </p:nvPr>
        </p:nvSpPr>
        <p:spPr/>
        <p:txBody>
          <a:bodyPr anchor="t">
            <a:normAutofit/>
          </a:bodyPr>
          <a:lstStyle/>
          <a:p>
            <a:pPr marL="0" indent="0" algn="ctr">
              <a:buNone/>
            </a:pPr>
            <a:r>
              <a:rPr lang="en-US" sz="3200" dirty="0" smtClean="0"/>
              <a:t>Your assignment for today is to add to the code and have a total of 6 variables. Once you are done test it and turn it in to the drop box. Once it is turned in please answer the exit slip questions and work on any make up work you may have.</a:t>
            </a:r>
            <a:endParaRPr lang="en-US" sz="3200" dirty="0"/>
          </a:p>
        </p:txBody>
      </p:sp>
    </p:spTree>
    <p:extLst>
      <p:ext uri="{BB962C8B-B14F-4D97-AF65-F5344CB8AC3E}">
        <p14:creationId xmlns:p14="http://schemas.microsoft.com/office/powerpoint/2010/main" val="2931643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Exit Slip Questions</a:t>
            </a:r>
            <a:endParaRPr lang="en-US" sz="5400" dirty="0"/>
          </a:p>
        </p:txBody>
      </p:sp>
      <p:sp>
        <p:nvSpPr>
          <p:cNvPr id="3" name="Content Placeholder 2"/>
          <p:cNvSpPr>
            <a:spLocks noGrp="1"/>
          </p:cNvSpPr>
          <p:nvPr>
            <p:ph idx="1"/>
          </p:nvPr>
        </p:nvSpPr>
        <p:spPr/>
        <p:txBody>
          <a:bodyPr anchor="t"/>
          <a:lstStyle/>
          <a:p>
            <a:r>
              <a:rPr lang="en-US" dirty="0" smtClean="0"/>
              <a:t>What are the 2 steps to access the CMD Prompt</a:t>
            </a:r>
          </a:p>
          <a:p>
            <a:r>
              <a:rPr lang="en-US" dirty="0" smtClean="0"/>
              <a:t>What does </a:t>
            </a:r>
            <a:r>
              <a:rPr lang="en-US" smtClean="0"/>
              <a:t>import do?</a:t>
            </a:r>
            <a:endParaRPr lang="en-US" dirty="0" smtClean="0"/>
          </a:p>
          <a:p>
            <a:r>
              <a:rPr lang="en-US" dirty="0" smtClean="0"/>
              <a:t>What does </a:t>
            </a:r>
            <a:r>
              <a:rPr lang="en-US" dirty="0" err="1" smtClean="0"/>
              <a:t>Argv</a:t>
            </a:r>
            <a:r>
              <a:rPr lang="en-US" dirty="0" smtClean="0"/>
              <a:t> do?</a:t>
            </a:r>
            <a:endParaRPr lang="en-US" dirty="0"/>
          </a:p>
        </p:txBody>
      </p:sp>
    </p:spTree>
    <p:extLst>
      <p:ext uri="{BB962C8B-B14F-4D97-AF65-F5344CB8AC3E}">
        <p14:creationId xmlns:p14="http://schemas.microsoft.com/office/powerpoint/2010/main" val="3375502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a:t>
            </a:r>
            <a:endParaRPr lang="en-US" dirty="0"/>
          </a:p>
        </p:txBody>
      </p:sp>
      <p:sp>
        <p:nvSpPr>
          <p:cNvPr id="3" name="Content Placeholder 2"/>
          <p:cNvSpPr>
            <a:spLocks noGrp="1"/>
          </p:cNvSpPr>
          <p:nvPr>
            <p:ph idx="1"/>
          </p:nvPr>
        </p:nvSpPr>
        <p:spPr/>
        <p:txBody>
          <a:bodyPr/>
          <a:lstStyle/>
          <a:p>
            <a:r>
              <a:rPr lang="en-US" dirty="0" smtClean="0"/>
              <a:t>You will be able to open a python file using the CMD prompt</a:t>
            </a:r>
            <a:endParaRPr lang="en-US" dirty="0"/>
          </a:p>
        </p:txBody>
      </p:sp>
    </p:spTree>
    <p:extLst>
      <p:ext uri="{BB962C8B-B14F-4D97-AF65-F5344CB8AC3E}">
        <p14:creationId xmlns:p14="http://schemas.microsoft.com/office/powerpoint/2010/main" val="577903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Recreate the following</a:t>
            </a:r>
            <a:br>
              <a:rPr lang="en-US" sz="5400" dirty="0" smtClean="0"/>
            </a:br>
            <a:r>
              <a:rPr lang="en-US" dirty="0" smtClean="0"/>
              <a:t>Save as lesson12.py in your python folder</a:t>
            </a:r>
            <a:endParaRPr lang="en-US" sz="5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4998" y="2514600"/>
            <a:ext cx="8738828" cy="3550935"/>
          </a:xfrm>
          <a:prstGeom prst="rect">
            <a:avLst/>
          </a:prstGeom>
        </p:spPr>
      </p:pic>
    </p:spTree>
    <p:extLst>
      <p:ext uri="{BB962C8B-B14F-4D97-AF65-F5344CB8AC3E}">
        <p14:creationId xmlns:p14="http://schemas.microsoft.com/office/powerpoint/2010/main" val="3074758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Explanation</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dirty="0"/>
              <a:t>On line 1 we have what's called an "import". This is how you add features to your script from the Python feature set. Rather than give you all the features at once, Python asks you to say what you plan to use. This keeps your programs small, but it also acts as documentation for other programmers who read your code later. </a:t>
            </a:r>
          </a:p>
        </p:txBody>
      </p:sp>
    </p:spTree>
    <p:extLst>
      <p:ext uri="{BB962C8B-B14F-4D97-AF65-F5344CB8AC3E}">
        <p14:creationId xmlns:p14="http://schemas.microsoft.com/office/powerpoint/2010/main" val="2145597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explanation</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dirty="0"/>
              <a:t>The </a:t>
            </a:r>
            <a:r>
              <a:rPr lang="en-US" sz="2800" dirty="0" err="1"/>
              <a:t>argv</a:t>
            </a:r>
            <a:r>
              <a:rPr lang="en-US" sz="2800" dirty="0"/>
              <a:t> is the "argument variable", a very standard name in programming, that you will find used in many other languages. This variable holds the arguments you pass to your Python script when you run it. In the exercises you will get to play with this more and see what happens. </a:t>
            </a:r>
          </a:p>
        </p:txBody>
      </p:sp>
    </p:spTree>
    <p:extLst>
      <p:ext uri="{BB962C8B-B14F-4D97-AF65-F5344CB8AC3E}">
        <p14:creationId xmlns:p14="http://schemas.microsoft.com/office/powerpoint/2010/main" val="2790389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explanation</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dirty="0"/>
              <a:t>Line 3 "unpacks" </a:t>
            </a:r>
            <a:r>
              <a:rPr lang="en-US" sz="2800" dirty="0" err="1"/>
              <a:t>argv</a:t>
            </a:r>
            <a:r>
              <a:rPr lang="en-US" sz="2800" dirty="0"/>
              <a:t> so that, rather than holding all the arguments, it gets assigned to four variables you can work with: script, first, second, and third. This may look strange, but "unpack" is probably the best word to describe what it does. It just says, "Take whatever is in </a:t>
            </a:r>
            <a:r>
              <a:rPr lang="en-US" sz="2800" dirty="0" err="1"/>
              <a:t>argv</a:t>
            </a:r>
            <a:r>
              <a:rPr lang="en-US" sz="2800" dirty="0"/>
              <a:t>, unpack it, and assign it to all of these variables on the left in order."</a:t>
            </a:r>
          </a:p>
        </p:txBody>
      </p:sp>
    </p:spTree>
    <p:extLst>
      <p:ext uri="{BB962C8B-B14F-4D97-AF65-F5344CB8AC3E}">
        <p14:creationId xmlns:p14="http://schemas.microsoft.com/office/powerpoint/2010/main" val="1329800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t>CMD Prompt</a:t>
            </a:r>
            <a:endParaRPr lang="en-US" sz="7200" dirty="0"/>
          </a:p>
        </p:txBody>
      </p:sp>
      <p:sp>
        <p:nvSpPr>
          <p:cNvPr id="3" name="Content Placeholder 2"/>
          <p:cNvSpPr>
            <a:spLocks noGrp="1"/>
          </p:cNvSpPr>
          <p:nvPr>
            <p:ph idx="1"/>
          </p:nvPr>
        </p:nvSpPr>
        <p:spPr>
          <a:xfrm>
            <a:off x="1141413" y="2666999"/>
            <a:ext cx="9905998" cy="3772990"/>
          </a:xfrm>
        </p:spPr>
        <p:txBody>
          <a:bodyPr/>
          <a:lstStyle/>
          <a:p>
            <a:pPr marL="0" indent="0">
              <a:buNone/>
            </a:pPr>
            <a:r>
              <a:rPr lang="en-US" sz="3200" u="sng" dirty="0" smtClean="0"/>
              <a:t>What is the CMD Prompt?</a:t>
            </a:r>
          </a:p>
          <a:p>
            <a:r>
              <a:rPr lang="en-US" dirty="0">
                <a:effectLst/>
              </a:rPr>
              <a:t>Command Prompt is a command line interpreter application available in most Windows operating systems.</a:t>
            </a:r>
          </a:p>
          <a:p>
            <a:pPr marL="0" indent="0">
              <a:buNone/>
            </a:pPr>
            <a:endParaRPr lang="en-US" dirty="0">
              <a:effectLst/>
            </a:endParaRPr>
          </a:p>
          <a:p>
            <a:r>
              <a:rPr lang="en-US" dirty="0">
                <a:effectLst/>
              </a:rPr>
              <a:t>Command Prompt is used to execute entered commands. Most of those commands are used to automate tasks via scripts and batch files, perform advanced administrative functions, and troubleshoot and solve certain kinds of Windows issues.</a:t>
            </a:r>
            <a:endParaRPr lang="en-US" dirty="0"/>
          </a:p>
        </p:txBody>
      </p:sp>
    </p:spTree>
    <p:extLst>
      <p:ext uri="{BB962C8B-B14F-4D97-AF65-F5344CB8AC3E}">
        <p14:creationId xmlns:p14="http://schemas.microsoft.com/office/powerpoint/2010/main" val="107655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7200" dirty="0">
                <a:gradFill flip="none" rotWithShape="1">
                  <a:gsLst>
                    <a:gs pos="0">
                      <a:prstClr val="white"/>
                    </a:gs>
                    <a:gs pos="100000">
                      <a:prstClr val="white">
                        <a:lumMod val="65000"/>
                      </a:prstClr>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CMD Prompt</a:t>
            </a:r>
            <a:endParaRPr lang="en-US" dirty="0"/>
          </a:p>
        </p:txBody>
      </p:sp>
      <p:sp>
        <p:nvSpPr>
          <p:cNvPr id="3" name="Content Placeholder 2"/>
          <p:cNvSpPr>
            <a:spLocks noGrp="1"/>
          </p:cNvSpPr>
          <p:nvPr>
            <p:ph idx="1"/>
          </p:nvPr>
        </p:nvSpPr>
        <p:spPr/>
        <p:txBody>
          <a:bodyPr anchor="t"/>
          <a:lstStyle/>
          <a:p>
            <a:pPr marL="0" indent="0">
              <a:buNone/>
            </a:pPr>
            <a:r>
              <a:rPr lang="en-US" sz="3200" u="sng" dirty="0"/>
              <a:t>What is the CMD Prompt?</a:t>
            </a:r>
          </a:p>
          <a:p>
            <a:r>
              <a:rPr lang="en-US" sz="2800" dirty="0" smtClean="0">
                <a:effectLst/>
              </a:rPr>
              <a:t>Step 1: Hold down windows key and R</a:t>
            </a:r>
          </a:p>
          <a:p>
            <a:endParaRPr lang="en-US" sz="2800" dirty="0" smtClean="0">
              <a:effectLst/>
            </a:endParaRPr>
          </a:p>
          <a:p>
            <a:r>
              <a:rPr lang="en-US" sz="2800" dirty="0" smtClean="0">
                <a:effectLst/>
              </a:rPr>
              <a:t>Step 2: Type in run and hit enter</a:t>
            </a:r>
            <a:endParaRPr lang="en-US" sz="2800" dirty="0">
              <a:effectLst/>
            </a:endParaRPr>
          </a:p>
        </p:txBody>
      </p:sp>
    </p:spTree>
    <p:extLst>
      <p:ext uri="{BB962C8B-B14F-4D97-AF65-F5344CB8AC3E}">
        <p14:creationId xmlns:p14="http://schemas.microsoft.com/office/powerpoint/2010/main" val="1833030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7200" dirty="0">
                <a:gradFill flip="none" rotWithShape="1">
                  <a:gsLst>
                    <a:gs pos="0">
                      <a:prstClr val="white"/>
                    </a:gs>
                    <a:gs pos="100000">
                      <a:prstClr val="white">
                        <a:lumMod val="65000"/>
                      </a:prstClr>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CMD Prompt</a:t>
            </a:r>
            <a:endParaRPr lang="en-US" dirty="0"/>
          </a:p>
        </p:txBody>
      </p:sp>
      <p:sp>
        <p:nvSpPr>
          <p:cNvPr id="3" name="Content Placeholder 2"/>
          <p:cNvSpPr>
            <a:spLocks noGrp="1"/>
          </p:cNvSpPr>
          <p:nvPr>
            <p:ph idx="1"/>
          </p:nvPr>
        </p:nvSpPr>
        <p:spPr>
          <a:xfrm>
            <a:off x="1141413" y="2514600"/>
            <a:ext cx="9905998" cy="4199709"/>
          </a:xfrm>
        </p:spPr>
        <p:txBody>
          <a:bodyPr anchor="t">
            <a:normAutofit/>
          </a:bodyPr>
          <a:lstStyle/>
          <a:p>
            <a:pPr marL="0" indent="0">
              <a:buNone/>
            </a:pPr>
            <a:r>
              <a:rPr lang="en-US" sz="2800" u="sng" dirty="0" smtClean="0"/>
              <a:t>How to Use CMD Prompt</a:t>
            </a:r>
          </a:p>
          <a:p>
            <a:r>
              <a:rPr lang="en-US" sz="2400" dirty="0" smtClean="0"/>
              <a:t>DIR: This will allow you to see what is available</a:t>
            </a:r>
          </a:p>
          <a:p>
            <a:pPr marL="0" indent="0">
              <a:buNone/>
            </a:pPr>
            <a:endParaRPr lang="en-US" sz="2400" dirty="0" smtClean="0"/>
          </a:p>
          <a:p>
            <a:r>
              <a:rPr lang="en-US" sz="2400" dirty="0" smtClean="0"/>
              <a:t>CD + Filename: This allows you to access file from directory</a:t>
            </a:r>
          </a:p>
          <a:p>
            <a:endParaRPr lang="en-US" sz="2400" dirty="0"/>
          </a:p>
          <a:p>
            <a:r>
              <a:rPr lang="en-US" sz="2400" dirty="0" smtClean="0"/>
              <a:t>CD/: This takes you back to your C: Drive</a:t>
            </a:r>
          </a:p>
          <a:p>
            <a:endParaRPr lang="en-US" sz="2400" dirty="0"/>
          </a:p>
          <a:p>
            <a:r>
              <a:rPr lang="en-US" sz="2400" dirty="0" smtClean="0"/>
              <a:t>CD .. : This takes you back one step</a:t>
            </a:r>
            <a:endParaRPr lang="en-US" sz="2400" dirty="0"/>
          </a:p>
        </p:txBody>
      </p:sp>
    </p:spTree>
    <p:extLst>
      <p:ext uri="{BB962C8B-B14F-4D97-AF65-F5344CB8AC3E}">
        <p14:creationId xmlns:p14="http://schemas.microsoft.com/office/powerpoint/2010/main" val="6565275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26</TotalTime>
  <Words>488</Words>
  <Application>Microsoft Office PowerPoint</Application>
  <PresentationFormat>Widescreen</PresentationFormat>
  <Paragraphs>44</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Century Gothic</vt:lpstr>
      <vt:lpstr>Mesh</vt:lpstr>
      <vt:lpstr>Python Lesson 12</vt:lpstr>
      <vt:lpstr>Aims</vt:lpstr>
      <vt:lpstr>Recreate the following Save as lesson12.py in your python folder</vt:lpstr>
      <vt:lpstr>Explanation</vt:lpstr>
      <vt:lpstr>explanation</vt:lpstr>
      <vt:lpstr>explanation</vt:lpstr>
      <vt:lpstr>CMD Prompt</vt:lpstr>
      <vt:lpstr>CMD Prompt</vt:lpstr>
      <vt:lpstr>CMD Prompt</vt:lpstr>
      <vt:lpstr>Access your Python File</vt:lpstr>
      <vt:lpstr>Lesson 12 Assignment</vt:lpstr>
      <vt:lpstr>Exit Slip Questions</vt:lpstr>
    </vt:vector>
  </TitlesOfParts>
  <Company>St. Louis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 Lesson 12</dc:title>
  <dc:creator>Kalmes, Brett A.</dc:creator>
  <cp:lastModifiedBy>Kalmes, Brett A.</cp:lastModifiedBy>
  <cp:revision>4</cp:revision>
  <dcterms:created xsi:type="dcterms:W3CDTF">2017-04-25T15:55:07Z</dcterms:created>
  <dcterms:modified xsi:type="dcterms:W3CDTF">2017-04-25T16:21:46Z</dcterms:modified>
</cp:coreProperties>
</file>