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A25AA8-154B-4168-8BD4-C6C4E57C155E}" type="datetimeFigureOut">
              <a:rPr lang="en-US" smtClean="0"/>
              <a:t>7/30/2016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EDD6926-804E-41E5-8C14-740D9EB97F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A25AA8-154B-4168-8BD4-C6C4E57C155E}"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D6926-804E-41E5-8C14-740D9EB97F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A25AA8-154B-4168-8BD4-C6C4E57C155E}"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D6926-804E-41E5-8C14-740D9EB97F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A25AA8-154B-4168-8BD4-C6C4E57C155E}"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D6926-804E-41E5-8C14-740D9EB97F82}"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A25AA8-154B-4168-8BD4-C6C4E57C155E}" type="datetimeFigureOut">
              <a:rPr lang="en-US" smtClean="0"/>
              <a:t>7/30/2016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D6926-804E-41E5-8C14-740D9EB97F8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A25AA8-154B-4168-8BD4-C6C4E57C155E}" type="datetimeFigureOut">
              <a:rPr lang="en-US" smtClean="0"/>
              <a:t>7/30/2016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D6926-804E-41E5-8C14-740D9EB97F82}"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A25AA8-154B-4168-8BD4-C6C4E57C155E}" type="datetimeFigureOut">
              <a:rPr lang="en-US" smtClean="0"/>
              <a:t>7/30/2016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D6926-804E-41E5-8C14-740D9EB97F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A25AA8-154B-4168-8BD4-C6C4E57C155E}" type="datetimeFigureOut">
              <a:rPr lang="en-US" smtClean="0"/>
              <a:t>7/30/2016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D6926-804E-41E5-8C14-740D9EB97F82}"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25AA8-154B-4168-8BD4-C6C4E57C155E}" type="datetimeFigureOut">
              <a:rPr lang="en-US" smtClean="0"/>
              <a:t>7/30/2016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D6926-804E-41E5-8C14-740D9EB97F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0A25AA8-154B-4168-8BD4-C6C4E57C155E}" type="datetimeFigureOut">
              <a:rPr lang="en-US" smtClean="0"/>
              <a:t>7/30/2016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D6926-804E-41E5-8C14-740D9EB97F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A25AA8-154B-4168-8BD4-C6C4E57C155E}" type="datetimeFigureOut">
              <a:rPr lang="en-US" smtClean="0"/>
              <a:t>7/30/2016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EDD6926-804E-41E5-8C14-740D9EB97F8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A25AA8-154B-4168-8BD4-C6C4E57C155E}" type="datetimeFigureOut">
              <a:rPr lang="en-US" smtClean="0"/>
              <a:t>7/30/2016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DD6926-804E-41E5-8C14-740D9EB97F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Machine.</a:t>
            </a:r>
            <a:endParaRPr lang="en-US" dirty="0"/>
          </a:p>
        </p:txBody>
      </p:sp>
      <p:sp>
        <p:nvSpPr>
          <p:cNvPr id="3" name="Subtitle 2"/>
          <p:cNvSpPr>
            <a:spLocks noGrp="1"/>
          </p:cNvSpPr>
          <p:nvPr>
            <p:ph type="subTitle" idx="1"/>
          </p:nvPr>
        </p:nvSpPr>
        <p:spPr/>
        <p:txBody>
          <a:bodyPr/>
          <a:lstStyle/>
          <a:p>
            <a:r>
              <a:rPr lang="en-US" smtClean="0">
                <a:hlinkClick r:id="rId2" action="ppaction://hlinksldjump"/>
              </a:rPr>
              <a:t>next</a:t>
            </a:r>
            <a:endParaRPr lang="en-US" dirty="0"/>
          </a:p>
        </p:txBody>
      </p:sp>
    </p:spTree>
    <p:extLst>
      <p:ext uri="{BB962C8B-B14F-4D97-AF65-F5344CB8AC3E}">
        <p14:creationId xmlns:p14="http://schemas.microsoft.com/office/powerpoint/2010/main" val="18201440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shoot a huge laser and cut through the robots and the mountain. You fly away in your jet back to the military base to find out what happened to yourself.</a:t>
            </a:r>
          </a:p>
          <a:p>
            <a:pPr marL="0" indent="0">
              <a:buNone/>
            </a:pPr>
            <a:endParaRPr lang="en-US" dirty="0"/>
          </a:p>
          <a:p>
            <a:pPr marL="0" indent="0">
              <a:buNone/>
            </a:pPr>
            <a:r>
              <a:rPr lang="en-US" dirty="0" smtClean="0">
                <a:hlinkClick r:id="rId2" action="ppaction://hlinksldjump"/>
              </a:rPr>
              <a:t>Next</a:t>
            </a:r>
            <a:endParaRPr lang="en-US" dirty="0"/>
          </a:p>
        </p:txBody>
      </p:sp>
      <p:sp>
        <p:nvSpPr>
          <p:cNvPr id="2" name="Title 1"/>
          <p:cNvSpPr>
            <a:spLocks noGrp="1"/>
          </p:cNvSpPr>
          <p:nvPr>
            <p:ph type="title"/>
          </p:nvPr>
        </p:nvSpPr>
        <p:spPr/>
        <p:txBody>
          <a:bodyPr/>
          <a:lstStyle/>
          <a:p>
            <a:r>
              <a:rPr lang="en-US" dirty="0" smtClean="0"/>
              <a:t>Special</a:t>
            </a:r>
            <a:endParaRPr lang="en-US" dirty="0"/>
          </a:p>
        </p:txBody>
      </p:sp>
    </p:spTree>
    <p:extLst>
      <p:ext uri="{BB962C8B-B14F-4D97-AF65-F5344CB8AC3E}">
        <p14:creationId xmlns:p14="http://schemas.microsoft.com/office/powerpoint/2010/main" val="166394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punch the boulder and it falls and crushes the robots and you. You die.</a:t>
            </a:r>
          </a:p>
          <a:p>
            <a:pPr marL="0" indent="0">
              <a:buNone/>
            </a:pPr>
            <a:endParaRPr lang="en-US" dirty="0"/>
          </a:p>
          <a:p>
            <a:pPr marL="0" indent="0">
              <a:buNone/>
            </a:pPr>
            <a:endParaRPr lang="en-US" dirty="0" smtClean="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Strategy Fails</a:t>
            </a:r>
            <a:endParaRPr lang="en-US" dirty="0"/>
          </a:p>
        </p:txBody>
      </p:sp>
    </p:spTree>
    <p:extLst>
      <p:ext uri="{BB962C8B-B14F-4D97-AF65-F5344CB8AC3E}">
        <p14:creationId xmlns:p14="http://schemas.microsoft.com/office/powerpoint/2010/main" val="270955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There is an Army of 1000!!!!</a:t>
            </a:r>
          </a:p>
          <a:p>
            <a:pPr marL="0" indent="0">
              <a:buNone/>
            </a:pPr>
            <a:endParaRPr lang="en-US" dirty="0"/>
          </a:p>
          <a:p>
            <a:pPr marL="0" indent="0">
              <a:buNone/>
            </a:pPr>
            <a:r>
              <a:rPr lang="en-US" dirty="0" smtClean="0">
                <a:hlinkClick r:id="rId2" action="ppaction://hlinksldjump"/>
              </a:rPr>
              <a:t>Shoot your Laser</a:t>
            </a:r>
            <a:endParaRPr lang="en-US" dirty="0" smtClean="0"/>
          </a:p>
          <a:p>
            <a:pPr marL="0" indent="0">
              <a:buNone/>
            </a:pPr>
            <a:r>
              <a:rPr lang="en-US" dirty="0" smtClean="0">
                <a:hlinkClick r:id="rId3" action="ppaction://hlinksldjump"/>
              </a:rPr>
              <a:t>Fight head on</a:t>
            </a:r>
            <a:endParaRPr lang="en-US" dirty="0" smtClean="0"/>
          </a:p>
        </p:txBody>
      </p:sp>
      <p:sp>
        <p:nvSpPr>
          <p:cNvPr id="2" name="Title 1"/>
          <p:cNvSpPr>
            <a:spLocks noGrp="1"/>
          </p:cNvSpPr>
          <p:nvPr>
            <p:ph type="title"/>
          </p:nvPr>
        </p:nvSpPr>
        <p:spPr/>
        <p:txBody>
          <a:bodyPr/>
          <a:lstStyle/>
          <a:p>
            <a:r>
              <a:rPr lang="en-US" dirty="0" smtClean="0"/>
              <a:t>The Army</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2800" y="2133600"/>
            <a:ext cx="5638801" cy="3657600"/>
          </a:xfrm>
          <a:prstGeom prst="rect">
            <a:avLst/>
          </a:prstGeom>
        </p:spPr>
      </p:pic>
    </p:spTree>
    <p:extLst>
      <p:ext uri="{BB962C8B-B14F-4D97-AF65-F5344CB8AC3E}">
        <p14:creationId xmlns:p14="http://schemas.microsoft.com/office/powerpoint/2010/main" val="1593343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take out 200 Robots</a:t>
            </a:r>
          </a:p>
          <a:p>
            <a:pPr marL="0" indent="0">
              <a:buNone/>
            </a:pPr>
            <a:endParaRPr lang="en-US" dirty="0"/>
          </a:p>
          <a:p>
            <a:pPr marL="0" indent="0">
              <a:buNone/>
            </a:pPr>
            <a:r>
              <a:rPr lang="en-US" dirty="0" smtClean="0">
                <a:hlinkClick r:id="rId2" action="ppaction://hlinksldjump"/>
              </a:rPr>
              <a:t>Use your missiles</a:t>
            </a:r>
            <a:endParaRPr lang="en-US" dirty="0" smtClean="0"/>
          </a:p>
          <a:p>
            <a:pPr marL="0" indent="0">
              <a:buNone/>
            </a:pPr>
            <a:r>
              <a:rPr lang="en-US" dirty="0">
                <a:hlinkClick r:id="rId3" action="ppaction://hlinksldjump"/>
              </a:rPr>
              <a:t>Fight head on</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Army 2 </a:t>
            </a:r>
            <a:endParaRPr lang="en-US" dirty="0"/>
          </a:p>
        </p:txBody>
      </p:sp>
    </p:spTree>
    <p:extLst>
      <p:ext uri="{BB962C8B-B14F-4D97-AF65-F5344CB8AC3E}">
        <p14:creationId xmlns:p14="http://schemas.microsoft.com/office/powerpoint/2010/main" val="657319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There are too many. You die.</a:t>
            </a:r>
          </a:p>
          <a:p>
            <a:pPr marL="0" indent="0">
              <a:buNone/>
            </a:pPr>
            <a:endParaRPr lang="en-US" dirty="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Fight</a:t>
            </a:r>
            <a:endParaRPr lang="en-US" dirty="0"/>
          </a:p>
        </p:txBody>
      </p:sp>
    </p:spTree>
    <p:extLst>
      <p:ext uri="{BB962C8B-B14F-4D97-AF65-F5344CB8AC3E}">
        <p14:creationId xmlns:p14="http://schemas.microsoft.com/office/powerpoint/2010/main" val="617287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take out 300 robots.</a:t>
            </a:r>
          </a:p>
          <a:p>
            <a:pPr marL="0" indent="0">
              <a:buNone/>
            </a:pPr>
            <a:endParaRPr lang="en-US" dirty="0"/>
          </a:p>
          <a:p>
            <a:pPr marL="0" indent="0">
              <a:buNone/>
            </a:pPr>
            <a:r>
              <a:rPr lang="en-US" dirty="0" smtClean="0">
                <a:hlinkClick r:id="rId2" action="ppaction://hlinksldjump"/>
              </a:rPr>
              <a:t>Use you black hole creator</a:t>
            </a:r>
            <a:endParaRPr lang="en-US" dirty="0" smtClean="0"/>
          </a:p>
          <a:p>
            <a:pPr marL="0" indent="0">
              <a:buNone/>
            </a:pPr>
            <a:r>
              <a:rPr lang="en-US" dirty="0">
                <a:hlinkClick r:id="rId3" action="ppaction://hlinksldjump"/>
              </a:rPr>
              <a:t>Fight head on</a:t>
            </a: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Army 3</a:t>
            </a:r>
            <a:endParaRPr lang="en-US" dirty="0"/>
          </a:p>
        </p:txBody>
      </p:sp>
    </p:spTree>
    <p:extLst>
      <p:ext uri="{BB962C8B-B14F-4D97-AF65-F5344CB8AC3E}">
        <p14:creationId xmlns:p14="http://schemas.microsoft.com/office/powerpoint/2010/main" val="753869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destroy all of the robots and you see 3 doors. Which one? </a:t>
            </a:r>
          </a:p>
          <a:p>
            <a:pPr marL="0" indent="0">
              <a:buNone/>
            </a:pPr>
            <a:endParaRPr lang="en-US" dirty="0"/>
          </a:p>
          <a:p>
            <a:pPr marL="0" indent="0">
              <a:buNone/>
            </a:pPr>
            <a:endParaRPr lang="en-US" dirty="0" smtClean="0"/>
          </a:p>
          <a:p>
            <a:pPr marL="0" indent="0">
              <a:buNone/>
            </a:pPr>
            <a:r>
              <a:rPr lang="en-US" dirty="0" smtClean="0">
                <a:hlinkClick r:id="rId2" action="ppaction://hlinksldjump"/>
              </a:rPr>
              <a:t>Door 1</a:t>
            </a:r>
            <a:r>
              <a:rPr lang="en-US" dirty="0" smtClean="0"/>
              <a:t>        </a:t>
            </a:r>
            <a:r>
              <a:rPr lang="en-US" dirty="0" smtClean="0">
                <a:hlinkClick r:id="rId3" action="ppaction://hlinksldjump"/>
              </a:rPr>
              <a:t>Door 2</a:t>
            </a:r>
            <a:r>
              <a:rPr lang="en-US" dirty="0" smtClean="0"/>
              <a:t>        </a:t>
            </a:r>
            <a:r>
              <a:rPr lang="en-US" dirty="0" smtClean="0">
                <a:hlinkClick r:id="rId4" action="ppaction://hlinksldjump"/>
              </a:rPr>
              <a:t>Door 3</a:t>
            </a: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Army 4</a:t>
            </a:r>
            <a:endParaRPr lang="en-US" dirty="0"/>
          </a:p>
        </p:txBody>
      </p:sp>
    </p:spTree>
    <p:extLst>
      <p:ext uri="{BB962C8B-B14F-4D97-AF65-F5344CB8AC3E}">
        <p14:creationId xmlns:p14="http://schemas.microsoft.com/office/powerpoint/2010/main" val="3487893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There is a bomb and it blows. You die.</a:t>
            </a:r>
          </a:p>
          <a:p>
            <a:pPr marL="0" indent="0">
              <a:buNone/>
            </a:pPr>
            <a:endParaRPr lang="en-US" dirty="0"/>
          </a:p>
          <a:p>
            <a:pPr marL="0" indent="0">
              <a:buNone/>
            </a:pPr>
            <a:endParaRPr lang="en-US" dirty="0" smtClean="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Door 1</a:t>
            </a:r>
            <a:endParaRPr lang="en-US" dirty="0"/>
          </a:p>
        </p:txBody>
      </p:sp>
    </p:spTree>
    <p:extLst>
      <p:ext uri="{BB962C8B-B14F-4D97-AF65-F5344CB8AC3E}">
        <p14:creationId xmlns:p14="http://schemas.microsoft.com/office/powerpoint/2010/main" val="3492078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walk through the door and you see a scientist. He says he saved you from a horrible accident. You then ask for your memory. He gives you a chip and you start to remember.</a:t>
            </a:r>
          </a:p>
          <a:p>
            <a:pPr marL="0" indent="0">
              <a:buNone/>
            </a:pPr>
            <a:endParaRPr lang="en-US" dirty="0"/>
          </a:p>
          <a:p>
            <a:pPr marL="0" indent="0">
              <a:buNone/>
            </a:pPr>
            <a:r>
              <a:rPr lang="en-US" dirty="0" smtClean="0">
                <a:hlinkClick r:id="rId2" action="ppaction://hlinksldjump"/>
              </a:rPr>
              <a:t>Next</a:t>
            </a:r>
            <a:endParaRPr lang="en-US" dirty="0"/>
          </a:p>
        </p:txBody>
      </p:sp>
      <p:sp>
        <p:nvSpPr>
          <p:cNvPr id="2" name="Title 1"/>
          <p:cNvSpPr>
            <a:spLocks noGrp="1"/>
          </p:cNvSpPr>
          <p:nvPr>
            <p:ph type="title"/>
          </p:nvPr>
        </p:nvSpPr>
        <p:spPr/>
        <p:txBody>
          <a:bodyPr/>
          <a:lstStyle/>
          <a:p>
            <a:r>
              <a:rPr lang="en-US" dirty="0" smtClean="0"/>
              <a:t>Door 2</a:t>
            </a:r>
            <a:endParaRPr lang="en-US" dirty="0"/>
          </a:p>
        </p:txBody>
      </p:sp>
    </p:spTree>
    <p:extLst>
      <p:ext uri="{BB962C8B-B14F-4D97-AF65-F5344CB8AC3E}">
        <p14:creationId xmlns:p14="http://schemas.microsoft.com/office/powerpoint/2010/main" val="44481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bucket of gasoline falls on your head. Some one throws a lighter on you and you burn to death. You die.</a:t>
            </a:r>
          </a:p>
          <a:p>
            <a:pPr marL="0" indent="0">
              <a:buNone/>
            </a:pPr>
            <a:endParaRPr lang="en-US" dirty="0"/>
          </a:p>
          <a:p>
            <a:pPr marL="0" indent="0">
              <a:buNone/>
            </a:pPr>
            <a:endParaRPr lang="en-US" dirty="0" smtClean="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Door 3</a:t>
            </a:r>
            <a:endParaRPr lang="en-US" dirty="0"/>
          </a:p>
        </p:txBody>
      </p:sp>
    </p:spTree>
    <p:extLst>
      <p:ext uri="{BB962C8B-B14F-4D97-AF65-F5344CB8AC3E}">
        <p14:creationId xmlns:p14="http://schemas.microsoft.com/office/powerpoint/2010/main" val="371421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One day a boy woke up from a deep sleep. He saw his hands…</a:t>
            </a:r>
          </a:p>
          <a:p>
            <a:pPr marL="0" indent="0">
              <a:buNone/>
            </a:pPr>
            <a:r>
              <a:rPr lang="en-US" dirty="0"/>
              <a:t>One was flesh and the other was METAL.</a:t>
            </a:r>
          </a:p>
          <a:p>
            <a:pPr marL="0" indent="0">
              <a:buNone/>
            </a:pPr>
            <a:r>
              <a:rPr lang="en-US" dirty="0"/>
              <a:t>He saw he was tied up in a hospital looking room. His metal arm broke the chains. A siren went off. You walk in the hall and there are 2 guards.</a:t>
            </a:r>
          </a:p>
          <a:p>
            <a:pPr marL="0" indent="0">
              <a:buNone/>
            </a:pPr>
            <a:r>
              <a:rPr lang="en-US" dirty="0" smtClean="0">
                <a:hlinkClick r:id="rId2" action="ppaction://hlinksldjump"/>
              </a:rPr>
              <a:t>Fight</a:t>
            </a:r>
            <a:r>
              <a:rPr lang="en-US" dirty="0" smtClean="0"/>
              <a:t>        </a:t>
            </a:r>
            <a:r>
              <a:rPr lang="en-US" dirty="0" smtClean="0">
                <a:hlinkClick r:id="rId3" action="ppaction://hlinksldjump"/>
              </a:rPr>
              <a:t>Run around the corner</a:t>
            </a:r>
            <a:endParaRPr lang="en-US" dirty="0"/>
          </a:p>
        </p:txBody>
      </p:sp>
      <p:sp>
        <p:nvSpPr>
          <p:cNvPr id="2" name="Title 1"/>
          <p:cNvSpPr>
            <a:spLocks noGrp="1"/>
          </p:cNvSpPr>
          <p:nvPr>
            <p:ph type="title"/>
          </p:nvPr>
        </p:nvSpPr>
        <p:spPr/>
        <p:txBody>
          <a:bodyPr/>
          <a:lstStyle/>
          <a:p>
            <a:r>
              <a:rPr lang="en-US" dirty="0" smtClean="0"/>
              <a:t>Awakening</a:t>
            </a:r>
            <a:endParaRPr lang="en-US" dirty="0"/>
          </a:p>
        </p:txBody>
      </p:sp>
    </p:spTree>
    <p:extLst>
      <p:ext uri="{BB962C8B-B14F-4D97-AF65-F5344CB8AC3E}">
        <p14:creationId xmlns:p14="http://schemas.microsoft.com/office/powerpoint/2010/main" val="3002680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kill him for turning you into a cyborg.</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hlinkClick r:id="rId2" action="ppaction://hlinksldjump"/>
              </a:rPr>
              <a:t>The End</a:t>
            </a:r>
            <a:endParaRPr lang="en-US" dirty="0"/>
          </a:p>
        </p:txBody>
      </p:sp>
      <p:sp>
        <p:nvSpPr>
          <p:cNvPr id="2" name="Title 1"/>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537383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dirty="0"/>
              <a:t>Your cyborg arm punches one guy down the hall way… the other runs. You survive</a:t>
            </a:r>
            <a:r>
              <a:rPr lang="en-US" dirty="0" smtClean="0"/>
              <a:t>.</a:t>
            </a:r>
          </a:p>
          <a:p>
            <a:pPr marL="0" lvl="0" indent="0">
              <a:buNone/>
            </a:pPr>
            <a:endParaRPr lang="en-US" dirty="0"/>
          </a:p>
          <a:p>
            <a:pPr marL="0" lvl="0" indent="0">
              <a:buNone/>
            </a:pPr>
            <a:endParaRPr lang="en-US" dirty="0" smtClean="0"/>
          </a:p>
          <a:p>
            <a:pPr marL="0" lvl="0" indent="0">
              <a:buNone/>
            </a:pPr>
            <a:r>
              <a:rPr lang="en-US" dirty="0" smtClean="0">
                <a:hlinkClick r:id="rId2" action="ppaction://hlinksldjump"/>
              </a:rPr>
              <a:t>Time to escape</a:t>
            </a: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Fight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2667000"/>
            <a:ext cx="5715000" cy="4114800"/>
          </a:xfrm>
          <a:prstGeom prst="rect">
            <a:avLst/>
          </a:prstGeom>
        </p:spPr>
      </p:pic>
    </p:spTree>
    <p:extLst>
      <p:ext uri="{BB962C8B-B14F-4D97-AF65-F5344CB8AC3E}">
        <p14:creationId xmlns:p14="http://schemas.microsoft.com/office/powerpoint/2010/main" val="288646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12 more guys are down the hall and you get shot. You die</a:t>
            </a:r>
            <a:r>
              <a:rPr lang="en-US" dirty="0" smtClean="0"/>
              <a:t>.</a:t>
            </a:r>
          </a:p>
          <a:p>
            <a:pPr marL="0" indent="0">
              <a:buNone/>
            </a:pPr>
            <a:endParaRPr lang="en-US" dirty="0"/>
          </a:p>
          <a:p>
            <a:pPr marL="0" indent="0">
              <a:buNone/>
            </a:pPr>
            <a:endParaRPr lang="en-US" dirty="0" smtClean="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Run</a:t>
            </a:r>
            <a:endParaRPr lang="en-US" dirty="0"/>
          </a:p>
        </p:txBody>
      </p:sp>
    </p:spTree>
    <p:extLst>
      <p:ext uri="{BB962C8B-B14F-4D97-AF65-F5344CB8AC3E}">
        <p14:creationId xmlns:p14="http://schemas.microsoft.com/office/powerpoint/2010/main" val="2055905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You get out of the building and you see a jet and a </a:t>
            </a:r>
            <a:r>
              <a:rPr lang="en-US" dirty="0" smtClean="0"/>
              <a:t>jeep.</a:t>
            </a:r>
          </a:p>
          <a:p>
            <a:pPr marL="0" indent="0">
              <a:buNone/>
            </a:pPr>
            <a:endParaRPr lang="en-US" dirty="0"/>
          </a:p>
          <a:p>
            <a:pPr marL="0" indent="0">
              <a:buNone/>
            </a:pPr>
            <a:r>
              <a:rPr lang="en-US" dirty="0" smtClean="0">
                <a:hlinkClick r:id="rId2" action="ppaction://hlinksldjump"/>
              </a:rPr>
              <a:t>Jeep</a:t>
            </a:r>
            <a:r>
              <a:rPr lang="en-US" dirty="0" smtClean="0"/>
              <a:t>       </a:t>
            </a:r>
            <a:r>
              <a:rPr lang="en-US" dirty="0" smtClean="0">
                <a:hlinkClick r:id="rId3" action="ppaction://hlinksldjump"/>
              </a:rPr>
              <a:t>Jet</a:t>
            </a: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The Escape</a:t>
            </a:r>
            <a:endParaRPr lang="en-US" dirty="0"/>
          </a:p>
        </p:txBody>
      </p:sp>
    </p:spTree>
    <p:extLst>
      <p:ext uri="{BB962C8B-B14F-4D97-AF65-F5344CB8AC3E}">
        <p14:creationId xmlns:p14="http://schemas.microsoft.com/office/powerpoint/2010/main" val="3106682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the fly away but you see an RPG coming your way but you dodge it and escape.</a:t>
            </a:r>
          </a:p>
          <a:p>
            <a:pPr marL="0" indent="0">
              <a:buNone/>
            </a:pPr>
            <a:endParaRPr lang="en-US" dirty="0"/>
          </a:p>
          <a:p>
            <a:pPr marL="0" indent="0">
              <a:buNone/>
            </a:pPr>
            <a:r>
              <a:rPr lang="en-US" dirty="0" smtClean="0">
                <a:hlinkClick r:id="rId2" action="ppaction://hlinksldjump"/>
              </a:rPr>
              <a:t>Next</a:t>
            </a:r>
            <a:endParaRPr lang="en-US" dirty="0"/>
          </a:p>
        </p:txBody>
      </p:sp>
      <p:sp>
        <p:nvSpPr>
          <p:cNvPr id="2" name="Title 1"/>
          <p:cNvSpPr>
            <a:spLocks noGrp="1"/>
          </p:cNvSpPr>
          <p:nvPr>
            <p:ph type="title"/>
          </p:nvPr>
        </p:nvSpPr>
        <p:spPr/>
        <p:txBody>
          <a:bodyPr/>
          <a:lstStyle/>
          <a:p>
            <a:r>
              <a:rPr lang="en-US" dirty="0" smtClean="0"/>
              <a:t>Jet</a:t>
            </a:r>
            <a:endParaRPr lang="en-US" dirty="0"/>
          </a:p>
        </p:txBody>
      </p:sp>
    </p:spTree>
    <p:extLst>
      <p:ext uri="{BB962C8B-B14F-4D97-AF65-F5344CB8AC3E}">
        <p14:creationId xmlns:p14="http://schemas.microsoft.com/office/powerpoint/2010/main" val="241512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drive away but you get hit my an RPG. You die.</a:t>
            </a:r>
          </a:p>
          <a:p>
            <a:pPr marL="0" indent="0">
              <a:buNone/>
            </a:pPr>
            <a:endParaRPr lang="en-US" dirty="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Jeep</a:t>
            </a:r>
            <a:endParaRPr lang="en-US" dirty="0"/>
          </a:p>
        </p:txBody>
      </p:sp>
    </p:spTree>
    <p:extLst>
      <p:ext uri="{BB962C8B-B14F-4D97-AF65-F5344CB8AC3E}">
        <p14:creationId xmlns:p14="http://schemas.microsoft.com/office/powerpoint/2010/main" val="4123149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land but something isn’t right. There are 3 robot soldiers that are surrounding you!!</a:t>
            </a:r>
          </a:p>
          <a:p>
            <a:pPr marL="0" indent="0">
              <a:buNone/>
            </a:pPr>
            <a:endParaRPr lang="en-US" dirty="0" smtClean="0"/>
          </a:p>
          <a:p>
            <a:pPr marL="0" indent="0">
              <a:buNone/>
            </a:pPr>
            <a:r>
              <a:rPr lang="en-US" dirty="0" smtClean="0">
                <a:hlinkClick r:id="rId2" action="ppaction://hlinksldjump"/>
              </a:rPr>
              <a:t>Fight them head on</a:t>
            </a:r>
            <a:r>
              <a:rPr lang="en-US" dirty="0" smtClean="0"/>
              <a:t>  </a:t>
            </a:r>
            <a:r>
              <a:rPr lang="en-US" dirty="0" smtClean="0">
                <a:hlinkClick r:id="rId3" action="ppaction://hlinksldjump"/>
              </a:rPr>
              <a:t>Punch a boulder on the cliff</a:t>
            </a:r>
            <a:endParaRPr lang="en-US" dirty="0" smtClean="0"/>
          </a:p>
          <a:p>
            <a:pPr marL="0" indent="0">
              <a:buNone/>
            </a:pPr>
            <a:r>
              <a:rPr lang="en-US" dirty="0" smtClean="0">
                <a:hlinkClick r:id="rId4" action="ppaction://hlinksldjump"/>
              </a:rPr>
              <a:t>Activate 1 of the 3 special effects of your arm</a:t>
            </a:r>
            <a:endParaRPr lang="en-US" dirty="0" smtClean="0"/>
          </a:p>
        </p:txBody>
      </p:sp>
      <p:sp>
        <p:nvSpPr>
          <p:cNvPr id="2" name="Title 1"/>
          <p:cNvSpPr>
            <a:spLocks noGrp="1"/>
          </p:cNvSpPr>
          <p:nvPr>
            <p:ph type="title"/>
          </p:nvPr>
        </p:nvSpPr>
        <p:spPr/>
        <p:txBody>
          <a:bodyPr/>
          <a:lstStyle/>
          <a:p>
            <a:r>
              <a:rPr lang="en-US" dirty="0" smtClean="0"/>
              <a:t>Landing</a:t>
            </a:r>
            <a:endParaRPr lang="en-US" dirty="0"/>
          </a:p>
        </p:txBody>
      </p:sp>
    </p:spTree>
    <p:extLst>
      <p:ext uri="{BB962C8B-B14F-4D97-AF65-F5344CB8AC3E}">
        <p14:creationId xmlns:p14="http://schemas.microsoft.com/office/powerpoint/2010/main" val="3088739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You punch one and his face gets torn to pieces. You try to punch the other but he catches your fist and the other joins in to destroy you. You die.</a:t>
            </a:r>
          </a:p>
          <a:p>
            <a:pPr marL="0" indent="0">
              <a:buNone/>
            </a:pPr>
            <a:endParaRPr lang="en-US" dirty="0"/>
          </a:p>
          <a:p>
            <a:pPr marL="0" indent="0">
              <a:buNone/>
            </a:pPr>
            <a:r>
              <a:rPr lang="en-US" dirty="0" smtClean="0">
                <a:hlinkClick r:id="rId2" action="ppaction://hlinksldjump"/>
              </a:rPr>
              <a:t>Restart</a:t>
            </a:r>
            <a:endParaRPr lang="en-US" dirty="0"/>
          </a:p>
        </p:txBody>
      </p:sp>
      <p:sp>
        <p:nvSpPr>
          <p:cNvPr id="2" name="Title 1"/>
          <p:cNvSpPr>
            <a:spLocks noGrp="1"/>
          </p:cNvSpPr>
          <p:nvPr>
            <p:ph type="title"/>
          </p:nvPr>
        </p:nvSpPr>
        <p:spPr/>
        <p:txBody>
          <a:bodyPr/>
          <a:lstStyle/>
          <a:p>
            <a:r>
              <a:rPr lang="en-US" dirty="0" smtClean="0"/>
              <a:t>Fight</a:t>
            </a:r>
            <a:endParaRPr lang="en-US" dirty="0"/>
          </a:p>
        </p:txBody>
      </p:sp>
    </p:spTree>
    <p:extLst>
      <p:ext uri="{BB962C8B-B14F-4D97-AF65-F5344CB8AC3E}">
        <p14:creationId xmlns:p14="http://schemas.microsoft.com/office/powerpoint/2010/main" val="3112203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469</Words>
  <Application>Microsoft Office PowerPoint</Application>
  <PresentationFormat>On-screen Show (4:3)</PresentationFormat>
  <Paragraphs>94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Lucida Sans Unicode</vt:lpstr>
      <vt:lpstr>Verdana</vt:lpstr>
      <vt:lpstr>Wingdings 2</vt:lpstr>
      <vt:lpstr>Wingdings 3</vt:lpstr>
      <vt:lpstr>Concourse</vt:lpstr>
      <vt:lpstr>The Machine.</vt:lpstr>
      <vt:lpstr>Awakening</vt:lpstr>
      <vt:lpstr>Fight</vt:lpstr>
      <vt:lpstr>Run</vt:lpstr>
      <vt:lpstr>The Escape</vt:lpstr>
      <vt:lpstr>Jet</vt:lpstr>
      <vt:lpstr>Jeep</vt:lpstr>
      <vt:lpstr>Landing</vt:lpstr>
      <vt:lpstr>Fight</vt:lpstr>
      <vt:lpstr>Special</vt:lpstr>
      <vt:lpstr>Strategy Fails</vt:lpstr>
      <vt:lpstr>The Army</vt:lpstr>
      <vt:lpstr>Army 2 </vt:lpstr>
      <vt:lpstr>Fight</vt:lpstr>
      <vt:lpstr>Army 3</vt:lpstr>
      <vt:lpstr>Army 4</vt:lpstr>
      <vt:lpstr>Door 1</vt:lpstr>
      <vt:lpstr>Door 2</vt:lpstr>
      <vt:lpstr>Door 3</vt:lpstr>
      <vt:lpstr>The End</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Machine.</dc:title>
  <dc:creator>admin</dc:creator>
  <cp:lastModifiedBy>Kalmes, Brett A.</cp:lastModifiedBy>
  <cp:revision>16</cp:revision>
  <dcterms:created xsi:type="dcterms:W3CDTF">2016-03-31T17:22:31Z</dcterms:created>
  <dcterms:modified xsi:type="dcterms:W3CDTF">2016-07-30T18:14:21Z</dcterms:modified>
</cp:coreProperties>
</file>