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7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B76B-CD78-4717-B4DA-AD1083E95F8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0274-132E-490E-83D2-91C28BE5A9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B76B-CD78-4717-B4DA-AD1083E95F8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0274-132E-490E-83D2-91C28BE5A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B76B-CD78-4717-B4DA-AD1083E95F8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0274-132E-490E-83D2-91C28BE5A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B76B-CD78-4717-B4DA-AD1083E95F8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0274-132E-490E-83D2-91C28BE5A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B76B-CD78-4717-B4DA-AD1083E95F8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F0B0274-132E-490E-83D2-91C28BE5A96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B76B-CD78-4717-B4DA-AD1083E95F8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0274-132E-490E-83D2-91C28BE5A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B76B-CD78-4717-B4DA-AD1083E95F8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0274-132E-490E-83D2-91C28BE5A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B76B-CD78-4717-B4DA-AD1083E95F8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0274-132E-490E-83D2-91C28BE5A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B76B-CD78-4717-B4DA-AD1083E95F8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0274-132E-490E-83D2-91C28BE5A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B76B-CD78-4717-B4DA-AD1083E95F8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0274-132E-490E-83D2-91C28BE5A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B76B-CD78-4717-B4DA-AD1083E95F8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0274-132E-490E-83D2-91C28BE5A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E5B76B-CD78-4717-B4DA-AD1083E95F8B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0B0274-132E-490E-83D2-91C28BE5A96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The Tree</a:t>
            </a:r>
            <a:endParaRPr lang="en-US" sz="2000" dirty="0"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lackadder ITC" panose="04020505051007020D02" pitchFamily="82" charset="0"/>
                <a:hlinkClick r:id="rId3" action="ppaction://hlinksldjump"/>
              </a:rPr>
              <a:t>Click to begin</a:t>
            </a: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  <a:latin typeface="Blackadder ITC" panose="04020505051007020D02" pitchFamily="82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Berlin Sans FB Demi" panose="020E0802020502020306" pitchFamily="34" charset="0"/>
              </a:rPr>
              <a:t>IF YOU ARE PRONED TO SEIZURES DO NOT PLAY THIS GAME. </a:t>
            </a:r>
            <a:r>
              <a:rPr lang="en-US" sz="1100" dirty="0">
                <a:solidFill>
                  <a:srgbClr val="FF0000"/>
                </a:solidFill>
                <a:latin typeface="Berlin Sans FB Demi" panose="020E0802020502020306" pitchFamily="34" charset="0"/>
              </a:rPr>
              <a:t>(Seriously don’t)</a:t>
            </a:r>
            <a:endParaRPr lang="en-US" dirty="0">
              <a:solidFill>
                <a:srgbClr val="FF0000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Hallucinations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You wake up and the sky is purple. The sun is red and there’s no ground. You are falling when suddenly…</a:t>
            </a: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3" action="ppaction://hlinksldjump"/>
              </a:rPr>
              <a:t>Continue &gt;&gt;&gt;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0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You go in and the girl is gone.</a:t>
            </a: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2" action="ppaction://hlinksldjump"/>
              </a:rPr>
              <a:t>Continue &gt;&gt;&gt;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86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You start to  walk towards the exit door to leave and you hear footsteps behind you. When you turn around and the room is still empty. What do you do?</a:t>
            </a: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2" action="ppaction://hlinksldjump"/>
              </a:rPr>
              <a:t>Look around</a:t>
            </a: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3" action="ppaction://hlinksldjump"/>
              </a:rPr>
              <a:t>Leave immediately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59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You reach in to grab the money when you hear someone walk up to you. You turn around and…</a:t>
            </a: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2" action="ppaction://hlinksldjump"/>
              </a:rPr>
              <a:t>Continue &gt;&gt;&gt;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You run and run until you pass out. You wake up next to the Tree.</a:t>
            </a: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Which way do you go now?</a:t>
            </a: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2" action="ppaction://hlinksldjump"/>
              </a:rPr>
              <a:t>North </a:t>
            </a: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3" action="ppaction://hlinksldjump"/>
              </a:rPr>
              <a:t>South</a:t>
            </a:r>
            <a:r>
              <a:rPr lang="en-US" dirty="0" smtClean="0">
                <a:latin typeface="Blackadder ITC" panose="04020505051007020D02" pitchFamily="82" charset="0"/>
              </a:rPr>
              <a:t> 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7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Upstairs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You head upstairs and see two rooms, one has a blue door and the other has a red door, which do you choose?</a:t>
            </a: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2" action="ppaction://hlinksldjump"/>
              </a:rPr>
              <a:t>Red door</a:t>
            </a: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3" action="ppaction://hlinksldjump"/>
              </a:rPr>
              <a:t>Blue door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2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The room has a staircase on either side and in the front there is the check-in desk with room keys hung up. There is a chandelier hanging above you. The room has a red rug on the floor and there is a door behind the desk. What do you do now?</a:t>
            </a: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2" action="ppaction://hlinksldjump"/>
              </a:rPr>
              <a:t>Go through the door</a:t>
            </a: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3" action="ppaction://hlinksldjump"/>
              </a:rPr>
              <a:t>Go upstairs </a:t>
            </a: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4" action="ppaction://hlinksldjump"/>
              </a:rPr>
              <a:t>Grab a key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55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You start down the stairs and the door closes, leaving you in the dark.</a:t>
            </a: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Suddenly…</a:t>
            </a: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2" action="ppaction://hlinksldjump"/>
              </a:rPr>
              <a:t>Continue &gt;&gt;&gt;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6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You look around the gas station and </a:t>
            </a:r>
            <a:r>
              <a:rPr lang="en-US" dirty="0" smtClean="0">
                <a:latin typeface="Blackadder ITC" panose="04020505051007020D02" pitchFamily="82" charset="0"/>
              </a:rPr>
              <a:t>there is a spot on the wall were the wall is obviously made of wood instead of stone. There is a hole in the spot as well. You push it and it opens up like a door. The hole is for a doorknob. There are stairs leading down. What do you do?</a:t>
            </a: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2" action="ppaction://hlinksldjump"/>
              </a:rPr>
              <a:t>Go down</a:t>
            </a: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3" action="ppaction://hlinksldjump"/>
              </a:rPr>
              <a:t>Look around some more</a:t>
            </a:r>
            <a:endParaRPr lang="en-US" dirty="0" smtClean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91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Backroom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You look around and find a backroom. There’s not much there but a crate and the restroom. Which do you go to?</a:t>
            </a: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2" action="ppaction://hlinksldjump"/>
              </a:rPr>
              <a:t>Crate </a:t>
            </a: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3" action="ppaction://hlinksldjump"/>
              </a:rPr>
              <a:t>Restroom 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01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DIED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sldjump"/>
              </a:rPr>
              <a:t>Return to the title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1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The stairs lead into a freezer room. There is blood on the floor and animal meat hanging from the ceiling. </a:t>
            </a:r>
            <a:r>
              <a:rPr lang="en-US" dirty="0" smtClean="0">
                <a:latin typeface="Blackadder ITC" panose="04020505051007020D02" pitchFamily="82" charset="0"/>
              </a:rPr>
              <a:t>You start to look around and see a figure standing in the shadows. He takes a step forward and…</a:t>
            </a: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2" action="ppaction://hlinksldjump"/>
              </a:rPr>
              <a:t>Continue &gt;&gt;&gt; 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54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You look into the crate and there is a human skull. You start to back away and you bump into someone. You turn around and…</a:t>
            </a: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2" action="ppaction://hlinksldjump"/>
              </a:rPr>
              <a:t>Continue &gt;&gt;&gt;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6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Bathroom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You go into the bathroom and there is a noise of someone running behind you. There is a scream. Where do you hide?</a:t>
            </a: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2" action="ppaction://hlinksldjump"/>
              </a:rPr>
              <a:t>In the stall</a:t>
            </a: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3" action="ppaction://hlinksldjump"/>
              </a:rPr>
              <a:t>Under the sink</a:t>
            </a: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4" action="ppaction://hlinksldjump"/>
              </a:rPr>
              <a:t>Above the door like a ninja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0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The person walks up to the stall and…</a:t>
            </a: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2" action="ppaction://hlinksldjump"/>
              </a:rPr>
              <a:t>Continue &gt;&gt;&gt;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He walks to the stall and looks in. he’s carrying a knife. You run out and leave the gas station and then you see it’s daytime now you turn around to see the person with the knife and…</a:t>
            </a: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2" action="ppaction://hlinksldjump"/>
              </a:rPr>
              <a:t>Continue &gt;&gt;&gt;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72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Ninja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Boy, you are not a ninja.</a:t>
            </a: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2" action="ppaction://hlinksldjump"/>
              </a:rPr>
              <a:t>Continue &gt;&gt;&gt;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6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You reach for the key and the room starts shaking. You back up and the chandelier falls and…</a:t>
            </a: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2" action="ppaction://hlinksldjump"/>
              </a:rPr>
              <a:t>Continue &gt;&gt;&gt;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6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You walk in and the door shuts. You run over and it’s locked. </a:t>
            </a: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What do you do?</a:t>
            </a: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Climb out the window</a:t>
            </a: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Bust the door down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7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>
                <a:latin typeface="Blackadder ITC" panose="04020505051007020D02" pitchFamily="82" charset="0"/>
              </a:rPr>
              <a:t>You walk in and the door shuts. You run over and it’s locked. </a:t>
            </a:r>
          </a:p>
          <a:p>
            <a:pPr marL="137160" indent="0">
              <a:buNone/>
            </a:pPr>
            <a:r>
              <a:rPr lang="en-US" dirty="0">
                <a:latin typeface="Blackadder ITC" panose="04020505051007020D02" pitchFamily="82" charset="0"/>
              </a:rPr>
              <a:t>What do you do?</a:t>
            </a: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>
                <a:latin typeface="Blackadder ITC" panose="04020505051007020D02" pitchFamily="82" charset="0"/>
              </a:rPr>
              <a:t>Climb out the window</a:t>
            </a:r>
          </a:p>
          <a:p>
            <a:pPr marL="137160" indent="0">
              <a:buNone/>
            </a:pPr>
            <a:r>
              <a:rPr lang="en-US" dirty="0">
                <a:latin typeface="Blackadder ITC" panose="04020505051007020D02" pitchFamily="82" charset="0"/>
              </a:rPr>
              <a:t>Bust the door down</a:t>
            </a: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Busting the door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You start running towards the door and suddenly fly through the window. You land on your back and everything goes black.</a:t>
            </a: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2" action="ppaction://hlinksldjump"/>
              </a:rPr>
              <a:t>Continue &gt;&gt;&gt;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You wake up on the side of the road next to a tree in the middle of nowhere. You don’t know where you are or what you’re doing here. A road goes off for miles north and south. What do you do?</a:t>
            </a:r>
          </a:p>
          <a:p>
            <a:pPr marL="137160" indent="0">
              <a:buNone/>
            </a:pP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2" action="ppaction://hlinksldjump"/>
              </a:rPr>
              <a:t>Go north</a:t>
            </a: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3" action="ppaction://hlinksldjump"/>
              </a:rPr>
              <a:t>Go south</a:t>
            </a:r>
            <a:endParaRPr lang="en-US" dirty="0" smtClean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33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the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You jump out the window and land in a bush. The sun is rising. You limp back to the tree and as son a you touch it…</a:t>
            </a: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2" action="ppaction://hlinksldjump"/>
              </a:rPr>
              <a:t>Continue &gt;&gt;&gt;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1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won!!!</a:t>
            </a:r>
            <a:endParaRPr lang="en-US" dirty="0"/>
          </a:p>
        </p:txBody>
      </p:sp>
      <p:pic>
        <p:nvPicPr>
          <p:cNvPr id="1027" name="Picture 3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791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91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You see a 3 story hotel on the side of the road, and the way back is too long to return. What do you do?</a:t>
            </a:r>
          </a:p>
          <a:p>
            <a:pPr marL="137160" indent="0">
              <a:buNone/>
            </a:pP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2" action="ppaction://hlinksldjump"/>
              </a:rPr>
              <a:t>Knock on the door</a:t>
            </a: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3" action="ppaction://hlinksldjump"/>
              </a:rPr>
              <a:t>Peek in the window</a:t>
            </a:r>
            <a:endParaRPr lang="en-US" dirty="0" smtClean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55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You continue walking until you see a gas station.</a:t>
            </a: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What do you do?</a:t>
            </a: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2" action="ppaction://hlinksldjump"/>
              </a:rPr>
              <a:t>Go in</a:t>
            </a: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3" action="ppaction://hlinksldjump"/>
              </a:rPr>
              <a:t>Keep walking</a:t>
            </a: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4" action="ppaction://hlinksldjump"/>
              </a:rPr>
              <a:t>Go back to the Tree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1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gas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You walk into the gas station and there is no one there. You check behind the cash register and it’s open. There are a few hundred dollar bills sticking out. What do you do?</a:t>
            </a:r>
          </a:p>
          <a:p>
            <a:pPr marL="137160" indent="0">
              <a:buNone/>
            </a:pP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2" action="ppaction://hlinksldjump"/>
              </a:rPr>
              <a:t>Leave it alone</a:t>
            </a: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3" action="ppaction://hlinksldjump"/>
              </a:rPr>
              <a:t>Take some hundreds</a:t>
            </a: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3" action="ppaction://hlinksldjump"/>
              </a:rPr>
              <a:t>Take ALL the money!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0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You continue walking for hours until you pass out.</a:t>
            </a: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2" action="ppaction://hlinksldjump"/>
              </a:rPr>
              <a:t>Continue &gt;&gt;&gt;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9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You knock on the door and it creaks open. You look to see who opened the door and no one is there. ” That’s weird. “ you say to yourself.</a:t>
            </a: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Then you hear footsteps from upstairs. What do you do?</a:t>
            </a:r>
          </a:p>
          <a:p>
            <a:pPr marL="137160" indent="0">
              <a:buNone/>
            </a:pP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2" action="ppaction://hlinksldjump"/>
              </a:rPr>
              <a:t>Go </a:t>
            </a:r>
            <a:r>
              <a:rPr lang="en-US" dirty="0">
                <a:latin typeface="Blackadder ITC" panose="04020505051007020D02" pitchFamily="82" charset="0"/>
                <a:hlinkClick r:id="rId2" action="ppaction://hlinksldjump"/>
              </a:rPr>
              <a:t>upstairs</a:t>
            </a: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3" action="ppaction://hlinksldjump"/>
              </a:rPr>
              <a:t>L</a:t>
            </a:r>
            <a:r>
              <a:rPr lang="en-US" dirty="0" smtClean="0">
                <a:latin typeface="Blackadder ITC" panose="04020505051007020D02" pitchFamily="82" charset="0"/>
                <a:hlinkClick r:id="rId3" action="ppaction://hlinksldjump"/>
              </a:rPr>
              <a:t>ook </a:t>
            </a:r>
            <a:r>
              <a:rPr lang="en-US" dirty="0" smtClean="0">
                <a:latin typeface="Blackadder ITC" panose="04020505051007020D02" pitchFamily="82" charset="0"/>
                <a:hlinkClick r:id="rId3" action="ppaction://hlinksldjump"/>
              </a:rPr>
              <a:t>around</a:t>
            </a: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4" action="ppaction://hlinksldjump"/>
              </a:rPr>
              <a:t>Leave immediately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</a:rPr>
              <a:t>You look in the window and see a little girl hanging from the ceiling from a rope around her neck. What do you do?</a:t>
            </a: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endParaRPr lang="en-US" dirty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2" action="ppaction://hlinksldjump"/>
              </a:rPr>
              <a:t>Go in</a:t>
            </a:r>
            <a:endParaRPr lang="en-US" dirty="0" smtClean="0">
              <a:latin typeface="Blackadder ITC" panose="04020505051007020D02" pitchFamily="82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Blackadder ITC" panose="04020505051007020D02" pitchFamily="82" charset="0"/>
                <a:hlinkClick r:id="rId3" action="ppaction://hlinksldjump"/>
              </a:rPr>
              <a:t>Leave immediately</a:t>
            </a:r>
            <a:endParaRPr lang="en-US" dirty="0" smtClean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58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F4910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220</TotalTime>
  <Words>984</Words>
  <Application>Microsoft Office PowerPoint</Application>
  <PresentationFormat>On-screen Show (4:3)</PresentationFormat>
  <Paragraphs>174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Apex</vt:lpstr>
      <vt:lpstr>The Tree</vt:lpstr>
      <vt:lpstr>YOU DIED</vt:lpstr>
      <vt:lpstr>The Tree</vt:lpstr>
      <vt:lpstr>North</vt:lpstr>
      <vt:lpstr>South</vt:lpstr>
      <vt:lpstr>The gas station</vt:lpstr>
      <vt:lpstr>Further south</vt:lpstr>
      <vt:lpstr>The hotel</vt:lpstr>
      <vt:lpstr>The window</vt:lpstr>
      <vt:lpstr>Hallucinations</vt:lpstr>
      <vt:lpstr>The hotel</vt:lpstr>
      <vt:lpstr>Cash register</vt:lpstr>
      <vt:lpstr>Theft</vt:lpstr>
      <vt:lpstr>Back to the Tree</vt:lpstr>
      <vt:lpstr>Upstairs </vt:lpstr>
      <vt:lpstr>Main room</vt:lpstr>
      <vt:lpstr>The basement</vt:lpstr>
      <vt:lpstr>Secret door</vt:lpstr>
      <vt:lpstr>Backroom </vt:lpstr>
      <vt:lpstr>Secret room</vt:lpstr>
      <vt:lpstr>The crate</vt:lpstr>
      <vt:lpstr>Bathroom </vt:lpstr>
      <vt:lpstr>The stall</vt:lpstr>
      <vt:lpstr>The sink</vt:lpstr>
      <vt:lpstr>Ninja </vt:lpstr>
      <vt:lpstr>Key </vt:lpstr>
      <vt:lpstr>Blue door</vt:lpstr>
      <vt:lpstr>Red door</vt:lpstr>
      <vt:lpstr>Busting the door down</vt:lpstr>
      <vt:lpstr>Out the window</vt:lpstr>
      <vt:lpstr>You won!!!</vt:lpstr>
    </vt:vector>
  </TitlesOfParts>
  <Company>St. Louis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23</cp:revision>
  <dcterms:created xsi:type="dcterms:W3CDTF">2016-04-05T17:57:40Z</dcterms:created>
  <dcterms:modified xsi:type="dcterms:W3CDTF">2016-04-08T18:51:36Z</dcterms:modified>
</cp:coreProperties>
</file>